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5"/>
  </p:sldMasterIdLst>
  <p:notesMasterIdLst>
    <p:notesMasterId r:id="rId19"/>
  </p:notesMasterIdLst>
  <p:handoutMasterIdLst>
    <p:handoutMasterId r:id="rId20"/>
  </p:handoutMasterIdLst>
  <p:sldIdLst>
    <p:sldId id="490" r:id="rId6"/>
    <p:sldId id="509" r:id="rId7"/>
    <p:sldId id="508" r:id="rId8"/>
    <p:sldId id="519" r:id="rId9"/>
    <p:sldId id="510" r:id="rId10"/>
    <p:sldId id="511" r:id="rId11"/>
    <p:sldId id="512" r:id="rId12"/>
    <p:sldId id="513" r:id="rId13"/>
    <p:sldId id="515" r:id="rId14"/>
    <p:sldId id="514" r:id="rId15"/>
    <p:sldId id="516" r:id="rId16"/>
    <p:sldId id="517" r:id="rId17"/>
    <p:sldId id="518" r:id="rId18"/>
  </p:sldIdLst>
  <p:sldSz cx="9144000" cy="6858000" type="screen4x3"/>
  <p:notesSz cx="6797675" cy="9926638"/>
  <p:custDataLst>
    <p:tags r:id="rId2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0">
          <p15:clr>
            <a:srgbClr val="A4A3A4"/>
          </p15:clr>
        </p15:guide>
        <p15:guide id="2" orient="horz" pos="686">
          <p15:clr>
            <a:srgbClr val="A4A3A4"/>
          </p15:clr>
        </p15:guide>
        <p15:guide id="3" orient="horz" pos="1593" userDrawn="1">
          <p15:clr>
            <a:srgbClr val="A4A3A4"/>
          </p15:clr>
        </p15:guide>
        <p15:guide id="4" orient="horz" pos="3407">
          <p15:clr>
            <a:srgbClr val="A4A3A4"/>
          </p15:clr>
        </p15:guide>
        <p15:guide id="5" pos="4796">
          <p15:clr>
            <a:srgbClr val="A4A3A4"/>
          </p15:clr>
        </p15:guide>
        <p15:guide id="6" pos="964">
          <p15:clr>
            <a:srgbClr val="A4A3A4"/>
          </p15:clr>
        </p15:guide>
        <p15:guide id="7" pos="2880">
          <p15:clr>
            <a:srgbClr val="A4A3A4"/>
          </p15:clr>
        </p15:guide>
        <p15:guide id="8" pos="1921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F0000"/>
    <a:srgbClr val="D1D7DA"/>
    <a:srgbClr val="9DAFCC"/>
    <a:srgbClr val="ED53D7"/>
    <a:srgbClr val="4B5669"/>
    <a:srgbClr val="FFFFFF"/>
    <a:srgbClr val="2D76AD"/>
    <a:srgbClr val="215983"/>
    <a:srgbClr val="3D8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6" autoAdjust="0"/>
    <p:restoredTop sz="94660"/>
  </p:normalViewPr>
  <p:slideViewPr>
    <p:cSldViewPr snapToObjects="1" showGuides="1">
      <p:cViewPr varScale="1">
        <p:scale>
          <a:sx n="74" d="100"/>
          <a:sy n="74" d="100"/>
        </p:scale>
        <p:origin x="1164" y="72"/>
      </p:cViewPr>
      <p:guideLst>
        <p:guide orient="horz" pos="2500"/>
        <p:guide orient="horz" pos="686"/>
        <p:guide orient="horz" pos="1593"/>
        <p:guide orient="horz" pos="3407"/>
        <p:guide pos="4796"/>
        <p:guide pos="964"/>
        <p:guide pos="2880"/>
        <p:guide pos="1921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Objects="1" showGuides="1">
      <p:cViewPr varScale="1">
        <p:scale>
          <a:sx n="128" d="100"/>
          <a:sy n="128" d="100"/>
        </p:scale>
        <p:origin x="4830" y="13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0A71B-677C-41F3-8806-B32C384368A9}" type="datetimeFigureOut">
              <a:rPr lang="de-DE" smtClean="0"/>
              <a:t>27.03.2016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4D4DD-0EAA-4244-BC03-ECEA8EDC466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791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BFD0E-9081-4DD8-BD77-DA6E86A5EDD4}" type="datetimeFigureOut">
              <a:rPr lang="de-DE" smtClean="0"/>
              <a:t>27.03.2016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112D-8454-448C-8A04-1F3237E367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46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112D-8454-448C-8A04-1F3237E367D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26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94633"/>
            <a:ext cx="9144001" cy="5759533"/>
          </a:xfrm>
          <a:prstGeom prst="rect">
            <a:avLst/>
          </a:prstGeom>
        </p:spPr>
      </p:pic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-1" y="450786"/>
            <a:ext cx="7603200" cy="629367"/>
          </a:xfrm>
          <a:prstGeom prst="rect">
            <a:avLst/>
          </a:prstGeom>
        </p:spPr>
        <p:txBody>
          <a:bodyPr vert="horz" wrap="square" lIns="234000" tIns="144000" rIns="90000" bIns="144000" rtlCol="0" anchor="b" anchorCtr="0">
            <a:sp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049749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xt +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090800"/>
            <a:ext cx="4572000" cy="36000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" y="1090799"/>
            <a:ext cx="4572000" cy="5331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0"/>
            <a:endParaRPr lang="en-US" noProof="0" dirty="0" smtClean="0"/>
          </a:p>
        </p:txBody>
      </p:sp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-1" y="450786"/>
            <a:ext cx="7603200" cy="629367"/>
          </a:xfrm>
          <a:prstGeom prst="rect">
            <a:avLst/>
          </a:prstGeom>
        </p:spPr>
        <p:txBody>
          <a:bodyPr vert="horz" wrap="square" lIns="234000" tIns="144000" rIns="90000" bIns="144000" rtlCol="0" anchor="b" anchorCtr="0">
            <a:sp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75555" y="6416675"/>
            <a:ext cx="3480151" cy="441325"/>
          </a:xfrm>
          <a:prstGeom prst="rect">
            <a:avLst/>
          </a:prstGeom>
        </p:spPr>
        <p:txBody>
          <a:bodyPr vert="horz" lIns="90000" tIns="36000" rIns="91440" bIns="36000" rtlCol="0" anchor="ctr"/>
          <a:lstStyle>
            <a:lvl1pPr algn="l"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650" y="6416675"/>
            <a:ext cx="573906" cy="441325"/>
          </a:xfrm>
          <a:prstGeom prst="rect">
            <a:avLst/>
          </a:prstGeom>
        </p:spPr>
        <p:txBody>
          <a:bodyPr vert="horz" lIns="234000" tIns="45720" rIns="3600" bIns="45720" rtlCol="0" anchor="ctr"/>
          <a:lstStyle>
            <a:lvl1pPr algn="l"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930EF64-91C9-4EBD-82F9-3643AB15A28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0" y="4691063"/>
            <a:ext cx="2286000" cy="2160000"/>
          </a:xfr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7" hasCustomPrompt="1"/>
          </p:nvPr>
        </p:nvSpPr>
        <p:spPr>
          <a:xfrm>
            <a:off x="6858000" y="4691063"/>
            <a:ext cx="2286000" cy="2160000"/>
          </a:xfr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780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" y="1090800"/>
            <a:ext cx="7603200" cy="4321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0"/>
            <a:endParaRPr lang="en-US" noProof="0" dirty="0" smtClean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6" hasCustomPrompt="1"/>
          </p:nvPr>
        </p:nvSpPr>
        <p:spPr>
          <a:xfrm>
            <a:off x="7616825" y="5418424"/>
            <a:ext cx="1527174" cy="14400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9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6103938" y="5418424"/>
            <a:ext cx="1519237" cy="14400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11" name="Bildplatzhalter 12"/>
          <p:cNvSpPr>
            <a:spLocks noGrp="1"/>
          </p:cNvSpPr>
          <p:nvPr>
            <p:ph type="pic" sz="quarter" idx="18" hasCustomPrompt="1"/>
          </p:nvPr>
        </p:nvSpPr>
        <p:spPr>
          <a:xfrm>
            <a:off x="4584700" y="5418424"/>
            <a:ext cx="1522412" cy="14400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-1" y="450786"/>
            <a:ext cx="7603200" cy="629367"/>
          </a:xfrm>
          <a:prstGeom prst="rect">
            <a:avLst/>
          </a:prstGeom>
        </p:spPr>
        <p:txBody>
          <a:bodyPr vert="horz" wrap="square" lIns="234000" tIns="144000" rIns="90000" bIns="144000" rtlCol="0" anchor="b" anchorCtr="0">
            <a:sp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75555" y="6416675"/>
            <a:ext cx="3480151" cy="441325"/>
          </a:xfrm>
          <a:prstGeom prst="rect">
            <a:avLst/>
          </a:prstGeom>
        </p:spPr>
        <p:txBody>
          <a:bodyPr vert="horz" lIns="90000" tIns="36000" rIns="91440" bIns="36000" rtlCol="0" anchor="ctr"/>
          <a:lstStyle>
            <a:lvl1pPr algn="l"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650" y="6416675"/>
            <a:ext cx="573906" cy="441325"/>
          </a:xfrm>
          <a:prstGeom prst="rect">
            <a:avLst/>
          </a:prstGeom>
        </p:spPr>
        <p:txBody>
          <a:bodyPr vert="horz" lIns="234000" tIns="45720" rIns="3600" bIns="45720" rtlCol="0" anchor="ctr"/>
          <a:lstStyle>
            <a:lvl1pPr algn="l"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930EF64-91C9-4EBD-82F9-3643AB15A28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5155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90800"/>
            <a:ext cx="9151200" cy="57672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-1" y="450786"/>
            <a:ext cx="7603200" cy="629367"/>
          </a:xfrm>
          <a:prstGeom prst="rect">
            <a:avLst/>
          </a:prstGeom>
        </p:spPr>
        <p:txBody>
          <a:bodyPr vert="horz" wrap="square" lIns="234000" tIns="144000" rIns="90000" bIns="144000" rtlCol="0" anchor="b" anchorCtr="0">
            <a:sp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85143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creen picture with text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90800"/>
            <a:ext cx="9151200" cy="57672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" y="1090800"/>
            <a:ext cx="3049587" cy="5767200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lIns="234000" tIns="190800"/>
          <a:lstStyle>
            <a:lvl1pPr>
              <a:defRPr baseline="0"/>
            </a:lvl1pPr>
          </a:lstStyle>
          <a:p>
            <a:pPr lvl="0"/>
            <a:r>
              <a:rPr lang="en-US" noProof="0" dirty="0" smtClean="0"/>
              <a:t>Click to edit text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-1" y="450786"/>
            <a:ext cx="7603200" cy="629367"/>
          </a:xfrm>
          <a:prstGeom prst="rect">
            <a:avLst/>
          </a:prstGeom>
        </p:spPr>
        <p:txBody>
          <a:bodyPr vert="horz" wrap="square" lIns="234000" tIns="144000" rIns="90000" bIns="144000" rtlCol="0" anchor="b" anchorCtr="0">
            <a:sp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9736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90800"/>
            <a:ext cx="9151200" cy="57672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" y="1090800"/>
            <a:ext cx="3049587" cy="5767200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lIns="234000" tIns="190800"/>
          <a:lstStyle>
            <a:lvl1pPr>
              <a:defRPr sz="1800" baseline="0"/>
            </a:lvl1pPr>
          </a:lstStyle>
          <a:p>
            <a:pPr lvl="0"/>
            <a:r>
              <a:rPr lang="en-US" noProof="0" dirty="0" smtClean="0"/>
              <a:t>Click to edit text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-1" y="450786"/>
            <a:ext cx="7603200" cy="629367"/>
          </a:xfrm>
          <a:prstGeom prst="rect">
            <a:avLst/>
          </a:prstGeom>
        </p:spPr>
        <p:txBody>
          <a:bodyPr vert="horz" wrap="square" lIns="234000" tIns="144000" rIns="90000" bIns="144000" rtlCol="0" anchor="b" anchorCtr="0">
            <a:sp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5" name="Bildplatzhalter 12"/>
          <p:cNvSpPr>
            <a:spLocks noGrp="1"/>
          </p:cNvSpPr>
          <p:nvPr>
            <p:ph type="pic" sz="quarter" idx="16" hasCustomPrompt="1"/>
          </p:nvPr>
        </p:nvSpPr>
        <p:spPr>
          <a:xfrm>
            <a:off x="7616825" y="5418424"/>
            <a:ext cx="1527174" cy="14400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8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6103938" y="5418424"/>
            <a:ext cx="1519237" cy="14400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9" name="Bildplatzhalter 12"/>
          <p:cNvSpPr>
            <a:spLocks noGrp="1"/>
          </p:cNvSpPr>
          <p:nvPr>
            <p:ph type="pic" sz="quarter" idx="18" hasCustomPrompt="1"/>
          </p:nvPr>
        </p:nvSpPr>
        <p:spPr>
          <a:xfrm>
            <a:off x="4584700" y="5418424"/>
            <a:ext cx="1522412" cy="14400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884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al graphics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90800"/>
            <a:ext cx="9151200" cy="57672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6320008" y="3609679"/>
            <a:ext cx="5337307" cy="302081"/>
          </a:xfrm>
          <a:prstGeom prst="rect">
            <a:avLst/>
          </a:prstGeom>
        </p:spPr>
        <p:txBody>
          <a:bodyPr wrap="square" lIns="72000" tIns="54000" bIns="108000" anchor="b" anchorCtr="0">
            <a:spAutoFit/>
          </a:bodyPr>
          <a:lstStyle>
            <a:lvl1pPr marL="0" indent="0">
              <a:buNone/>
              <a:defRPr sz="900">
                <a:solidFill>
                  <a:schemeClr val="accent1"/>
                </a:solidFill>
              </a:defRPr>
            </a:lvl1pPr>
            <a:lvl2pPr marL="360362" indent="0">
              <a:buNone/>
              <a:defRPr sz="1100">
                <a:solidFill>
                  <a:schemeClr val="accent2"/>
                </a:solidFill>
              </a:defRPr>
            </a:lvl2pPr>
            <a:lvl3pPr marL="715962" indent="0">
              <a:buNone/>
              <a:defRPr sz="1100">
                <a:solidFill>
                  <a:schemeClr val="accent2"/>
                </a:solidFill>
              </a:defRPr>
            </a:lvl3pPr>
            <a:lvl4pPr marL="1076325" indent="0">
              <a:buNone/>
              <a:defRPr sz="1100">
                <a:solidFill>
                  <a:schemeClr val="accent2"/>
                </a:solidFill>
              </a:defRPr>
            </a:lvl4pPr>
            <a:lvl5pPr marL="1433513" indent="0">
              <a:buNone/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source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-1" y="450786"/>
            <a:ext cx="7603200" cy="629367"/>
          </a:xfrm>
          <a:prstGeom prst="rect">
            <a:avLst/>
          </a:prstGeom>
        </p:spPr>
        <p:txBody>
          <a:bodyPr vert="horz" wrap="square" lIns="234000" tIns="144000" rIns="90000" bIns="144000" rtlCol="0" anchor="b" anchorCtr="0">
            <a:sp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164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" y="1090800"/>
            <a:ext cx="7603200" cy="5329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0"/>
            <a:endParaRPr lang="en-US" noProof="0" dirty="0" smtClean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6" hasCustomPrompt="1"/>
          </p:nvPr>
        </p:nvSpPr>
        <p:spPr>
          <a:xfrm>
            <a:off x="1530350" y="2540212"/>
            <a:ext cx="7613650" cy="4320000"/>
          </a:xfrm>
          <a:prstGeom prst="rect">
            <a:avLst/>
          </a:prstGeom>
          <a:ln w="635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-1" y="450786"/>
            <a:ext cx="7603200" cy="629367"/>
          </a:xfrm>
          <a:prstGeom prst="rect">
            <a:avLst/>
          </a:prstGeom>
        </p:spPr>
        <p:txBody>
          <a:bodyPr vert="horz" wrap="square" lIns="234000" tIns="144000" rIns="90000" bIns="144000" rtlCol="0" anchor="b" anchorCtr="0">
            <a:sp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85775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to add title</a:t>
            </a:r>
            <a:endParaRPr lang="de-DE" dirty="0"/>
          </a:p>
        </p:txBody>
      </p:sp>
      <p:sp>
        <p:nvSpPr>
          <p:cNvPr id="5" name="Bildplatzhalt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90800"/>
            <a:ext cx="4572000" cy="57672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1" hasCustomPrompt="1"/>
          </p:nvPr>
        </p:nvSpPr>
        <p:spPr>
          <a:xfrm>
            <a:off x="4568400" y="1090800"/>
            <a:ext cx="4572000" cy="57672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4183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to add title</a:t>
            </a:r>
            <a:endParaRPr lang="de-DE" dirty="0"/>
          </a:p>
        </p:txBody>
      </p:sp>
      <p:sp>
        <p:nvSpPr>
          <p:cNvPr id="7" name="Bildplatzhalt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90800"/>
            <a:ext cx="4572000" cy="28836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1" hasCustomPrompt="1"/>
          </p:nvPr>
        </p:nvSpPr>
        <p:spPr>
          <a:xfrm>
            <a:off x="4574750" y="1090800"/>
            <a:ext cx="4572000" cy="28836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975932"/>
            <a:ext cx="4572000" cy="28836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4574750" y="3975932"/>
            <a:ext cx="4572000" cy="28836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8144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to add title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5" hasCustomPrompt="1"/>
          </p:nvPr>
        </p:nvSpPr>
        <p:spPr>
          <a:xfrm>
            <a:off x="6094800" y="3978000"/>
            <a:ext cx="3049200" cy="28836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978000"/>
            <a:ext cx="3049200" cy="28836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90800"/>
            <a:ext cx="3049200" cy="28836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  <p:sp>
        <p:nvSpPr>
          <p:cNvPr id="13" name="Bildplatzhalt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94800" y="1090800"/>
            <a:ext cx="3049200" cy="28836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047400" y="3978000"/>
            <a:ext cx="3049200" cy="28836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  <p:sp>
        <p:nvSpPr>
          <p:cNvPr id="15" name="Bildplatzhalter 5"/>
          <p:cNvSpPr>
            <a:spLocks noGrp="1"/>
          </p:cNvSpPr>
          <p:nvPr>
            <p:ph type="pic" sz="quarter" idx="14" hasCustomPrompt="1"/>
          </p:nvPr>
        </p:nvSpPr>
        <p:spPr>
          <a:xfrm>
            <a:off x="3047400" y="1090800"/>
            <a:ext cx="3049200" cy="28836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136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or Speaker - Ver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94633"/>
            <a:ext cx="9144001" cy="5759533"/>
          </a:xfrm>
          <a:prstGeom prst="rect">
            <a:avLst/>
          </a:prstGeom>
        </p:spPr>
      </p:pic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-1" y="450786"/>
            <a:ext cx="7603200" cy="629367"/>
          </a:xfrm>
          <a:prstGeom prst="rect">
            <a:avLst/>
          </a:prstGeom>
        </p:spPr>
        <p:txBody>
          <a:bodyPr vert="horz" wrap="square" lIns="234000" tIns="144000" rIns="90000" bIns="144000" rtlCol="0" anchor="b" anchorCtr="0">
            <a:sp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-2" y="1090800"/>
            <a:ext cx="4572000" cy="5767200"/>
          </a:xfrm>
          <a:solidFill>
            <a:srgbClr val="FFFFFF">
              <a:alpha val="69804"/>
            </a:srgbClr>
          </a:solidFill>
        </p:spPr>
        <p:txBody>
          <a:bodyPr tIns="180000"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dirty="0" smtClean="0"/>
              <a:t>Speaker Name</a:t>
            </a:r>
            <a:br>
              <a:rPr lang="de-DE" dirty="0" smtClean="0"/>
            </a:br>
            <a:r>
              <a:rPr lang="de-DE" dirty="0" smtClean="0"/>
              <a:t>Department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23425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-1" y="450786"/>
            <a:ext cx="7603200" cy="629367"/>
          </a:xfrm>
          <a:prstGeom prst="rect">
            <a:avLst/>
          </a:prstGeom>
        </p:spPr>
        <p:txBody>
          <a:bodyPr vert="horz" wrap="square" lIns="234000" tIns="144000" rIns="90000" bIns="144000" rtlCol="0" anchor="b" anchorCtr="0">
            <a:sp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90800"/>
            <a:ext cx="3049200" cy="19224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  <p:sp>
        <p:nvSpPr>
          <p:cNvPr id="13" name="Bildplatzhalter 2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013200"/>
            <a:ext cx="3049200" cy="19224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  <p:sp>
        <p:nvSpPr>
          <p:cNvPr id="14" name="Bildplatzhalter 2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4935600"/>
            <a:ext cx="3049200" cy="19224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  <p:sp>
        <p:nvSpPr>
          <p:cNvPr id="15" name="Bildplatzhalter 27"/>
          <p:cNvSpPr>
            <a:spLocks noGrp="1"/>
          </p:cNvSpPr>
          <p:nvPr>
            <p:ph type="pic" sz="quarter" idx="13" hasCustomPrompt="1"/>
          </p:nvPr>
        </p:nvSpPr>
        <p:spPr>
          <a:xfrm>
            <a:off x="3049200" y="1090800"/>
            <a:ext cx="3049200" cy="19224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  <p:sp>
        <p:nvSpPr>
          <p:cNvPr id="16" name="Bildplatzhalter 29"/>
          <p:cNvSpPr>
            <a:spLocks noGrp="1"/>
          </p:cNvSpPr>
          <p:nvPr>
            <p:ph type="pic" sz="quarter" idx="14" hasCustomPrompt="1"/>
          </p:nvPr>
        </p:nvSpPr>
        <p:spPr>
          <a:xfrm>
            <a:off x="3049200" y="3013200"/>
            <a:ext cx="3049200" cy="19224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17" name="Bildplatzhalter 31"/>
          <p:cNvSpPr>
            <a:spLocks noGrp="1"/>
          </p:cNvSpPr>
          <p:nvPr>
            <p:ph type="pic" sz="quarter" idx="15" hasCustomPrompt="1"/>
          </p:nvPr>
        </p:nvSpPr>
        <p:spPr>
          <a:xfrm>
            <a:off x="3049200" y="4935600"/>
            <a:ext cx="3049200" cy="19224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  <p:sp>
        <p:nvSpPr>
          <p:cNvPr id="18" name="Bildplatzhalter 33"/>
          <p:cNvSpPr>
            <a:spLocks noGrp="1"/>
          </p:cNvSpPr>
          <p:nvPr>
            <p:ph type="pic" sz="quarter" idx="16" hasCustomPrompt="1"/>
          </p:nvPr>
        </p:nvSpPr>
        <p:spPr>
          <a:xfrm>
            <a:off x="6094800" y="1090800"/>
            <a:ext cx="3049200" cy="19224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  <p:sp>
        <p:nvSpPr>
          <p:cNvPr id="19" name="Bildplatzhalter 35"/>
          <p:cNvSpPr>
            <a:spLocks noGrp="1"/>
          </p:cNvSpPr>
          <p:nvPr>
            <p:ph type="pic" sz="quarter" idx="17" hasCustomPrompt="1"/>
          </p:nvPr>
        </p:nvSpPr>
        <p:spPr>
          <a:xfrm>
            <a:off x="6094800" y="3013200"/>
            <a:ext cx="3049200" cy="19224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  <p:sp>
        <p:nvSpPr>
          <p:cNvPr id="20" name="Bildplatzhalter 37"/>
          <p:cNvSpPr>
            <a:spLocks noGrp="1"/>
          </p:cNvSpPr>
          <p:nvPr>
            <p:ph type="pic" sz="quarter" idx="18" hasCustomPrompt="1"/>
          </p:nvPr>
        </p:nvSpPr>
        <p:spPr>
          <a:xfrm>
            <a:off x="6094800" y="4935600"/>
            <a:ext cx="3049200" cy="19224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543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4000" rtlCol="0" anchor="ctr"/>
          <a:lstStyle/>
          <a:p>
            <a:pPr algn="ctr"/>
            <a:endParaRPr lang="de-DE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edienplatzhalter 2"/>
          <p:cNvSpPr>
            <a:spLocks noGrp="1"/>
          </p:cNvSpPr>
          <p:nvPr>
            <p:ph type="media" sz="quarter" idx="17" hasCustomPrompt="1"/>
          </p:nvPr>
        </p:nvSpPr>
        <p:spPr>
          <a:xfrm>
            <a:off x="-1" y="0"/>
            <a:ext cx="9151200" cy="68562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on symbol to add v</a:t>
            </a:r>
            <a:r>
              <a:rPr lang="de-DE" dirty="0" err="1" smtClean="0"/>
              <a:t>ideo</a:t>
            </a:r>
            <a:r>
              <a:rPr lang="de-DE" dirty="0" smtClean="0"/>
              <a:t> in 4:3 </a:t>
            </a:r>
            <a:r>
              <a:rPr lang="de-DE" dirty="0" err="1" smtClean="0"/>
              <a:t>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518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grammplatzhalt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251520" y="1484312"/>
            <a:ext cx="8640959" cy="49695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symbol to add diagram/chart</a:t>
            </a:r>
            <a:endParaRPr lang="en-US" noProof="0" dirty="0"/>
          </a:p>
        </p:txBody>
      </p:sp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-1" y="450786"/>
            <a:ext cx="7603200" cy="629367"/>
          </a:xfrm>
          <a:prstGeom prst="rect">
            <a:avLst/>
          </a:prstGeom>
        </p:spPr>
        <p:txBody>
          <a:bodyPr vert="horz" wrap="square" lIns="234000" tIns="144000" rIns="90000" bIns="144000" rtlCol="0" anchor="b" anchorCtr="0">
            <a:sp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88575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-1" y="450786"/>
            <a:ext cx="7603200" cy="629367"/>
          </a:xfrm>
          <a:prstGeom prst="rect">
            <a:avLst/>
          </a:prstGeom>
        </p:spPr>
        <p:txBody>
          <a:bodyPr vert="horz" wrap="square" lIns="234000" tIns="144000" rIns="90000" bIns="144000" rtlCol="0" anchor="b" anchorCtr="0">
            <a:sp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6786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or Speaker - Ver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gradFill flip="none" rotWithShape="1">
            <a:gsLst>
              <a:gs pos="0">
                <a:srgbClr val="EF0000">
                  <a:lumMod val="100000"/>
                </a:srgbClr>
              </a:gs>
              <a:gs pos="69000">
                <a:srgbClr val="AC0000"/>
              </a:gs>
              <a:gs pos="16000">
                <a:srgbClr val="EF0000"/>
              </a:gs>
              <a:gs pos="100000">
                <a:srgbClr val="920000"/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</a:ln>
          <a:effectLst/>
        </p:spPr>
        <p:txBody>
          <a:bodyPr lIns="234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" name="Titel 4"/>
          <p:cNvSpPr>
            <a:spLocks noGrp="1"/>
          </p:cNvSpPr>
          <p:nvPr>
            <p:ph type="title" hasCustomPrompt="1"/>
          </p:nvPr>
        </p:nvSpPr>
        <p:spPr>
          <a:xfrm>
            <a:off x="0" y="1893754"/>
            <a:ext cx="4572000" cy="629367"/>
          </a:xfrm>
        </p:spPr>
        <p:txBody>
          <a:bodyPr lIns="234000" anchor="b" anchorCtr="0"/>
          <a:lstStyle>
            <a:lvl1pPr>
              <a:defRPr/>
            </a:lvl1pPr>
          </a:lstStyle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508" y="4546800"/>
            <a:ext cx="4572508" cy="858866"/>
          </a:xfrm>
          <a:prstGeom prst="rect">
            <a:avLst/>
          </a:prstGeom>
        </p:spPr>
        <p:txBody>
          <a:bodyPr wrap="square" lIns="234000" tIns="90000" rIns="90000" bIns="9000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48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6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2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0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6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4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Name </a:t>
            </a:r>
            <a:br>
              <a:rPr lang="en-US" noProof="0" dirty="0" smtClean="0"/>
            </a:br>
            <a:r>
              <a:rPr lang="en-US" noProof="0" dirty="0" smtClean="0"/>
              <a:t>Department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169" y="0"/>
            <a:ext cx="4576572" cy="6858000"/>
          </a:xfrm>
          <a:prstGeom prst="rect">
            <a:avLst/>
          </a:prstGeom>
        </p:spPr>
      </p:pic>
      <p:cxnSp>
        <p:nvCxnSpPr>
          <p:cNvPr id="9" name="Gerade Verbindung 10"/>
          <p:cNvCxnSpPr/>
          <p:nvPr userDrawn="1"/>
        </p:nvCxnSpPr>
        <p:spPr>
          <a:xfrm flipV="1">
            <a:off x="8995848" y="1526"/>
            <a:ext cx="144016" cy="144016"/>
          </a:xfrm>
          <a:prstGeom prst="lin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1"/>
          <p:cNvCxnSpPr/>
          <p:nvPr userDrawn="1"/>
        </p:nvCxnSpPr>
        <p:spPr>
          <a:xfrm>
            <a:off x="8995848" y="1526"/>
            <a:ext cx="144016" cy="144016"/>
          </a:xfrm>
          <a:prstGeom prst="lin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teraktive Schaltfläche: Anpassen 10">
            <a:hlinkClick r:id="" action="ppaction://hlinkshowjump?jump=endshow" highlightClick="1"/>
          </p:cNvPr>
          <p:cNvSpPr>
            <a:spLocks noChangeAspect="1"/>
          </p:cNvSpPr>
          <p:nvPr userDrawn="1"/>
        </p:nvSpPr>
        <p:spPr>
          <a:xfrm>
            <a:off x="8995848" y="1526"/>
            <a:ext cx="144016" cy="144016"/>
          </a:xfrm>
          <a:prstGeom prst="actionButtonBlank">
            <a:avLst/>
          </a:prstGeom>
          <a:noFill/>
          <a:ln w="952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9" y="666000"/>
            <a:ext cx="1134303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922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to add contents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0EF64-91C9-4EBD-82F9-3643AB15A28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" y="1090799"/>
            <a:ext cx="7603200" cy="5331600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b="0" baseline="0"/>
            </a:lvl1pPr>
            <a:lvl2pPr marL="715963" indent="-266700">
              <a:defRPr/>
            </a:lvl2pPr>
            <a:lvl3pPr marL="1074738" indent="-266700">
              <a:buFont typeface="Symbol" panose="05050102010706020507" pitchFamily="18" charset="2"/>
              <a:buChar char="-"/>
              <a:defRPr/>
            </a:lvl3pPr>
            <a:lvl4pPr marL="1431925" indent="-266700">
              <a:defRPr/>
            </a:lvl4pPr>
            <a:lvl5pPr marL="1790700" indent="-266700">
              <a:defRPr/>
            </a:lvl5pPr>
          </a:lstStyle>
          <a:p>
            <a:pPr lvl="0"/>
            <a:r>
              <a:rPr lang="en-US" noProof="0" dirty="0" smtClean="0"/>
              <a:t>Click to add chapter (active chapter in bold)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51048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" y="1090799"/>
            <a:ext cx="7603200" cy="5331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/>
            </a:lvl2pPr>
            <a:lvl3pPr marL="982663" indent="-268288">
              <a:buFont typeface="Symbol" panose="05050102010706020507" pitchFamily="18" charset="2"/>
              <a:buChar char="-"/>
              <a:defRPr/>
            </a:lvl3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0"/>
            <a:endParaRPr lang="en-US" noProof="0" dirty="0" smtClean="0"/>
          </a:p>
        </p:txBody>
      </p:sp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-1" y="450786"/>
            <a:ext cx="7603200" cy="629367"/>
          </a:xfrm>
          <a:prstGeom prst="rect">
            <a:avLst/>
          </a:prstGeom>
        </p:spPr>
        <p:txBody>
          <a:bodyPr vert="horz" wrap="square" lIns="234000" tIns="144000" rIns="90000" bIns="144000" rtlCol="0" anchor="b" anchorCtr="0">
            <a:sp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75555" y="6416675"/>
            <a:ext cx="3480151" cy="441325"/>
          </a:xfrm>
          <a:prstGeom prst="rect">
            <a:avLst/>
          </a:prstGeom>
        </p:spPr>
        <p:txBody>
          <a:bodyPr vert="horz" lIns="90000" tIns="36000" rIns="91440" bIns="36000" rtlCol="0" anchor="ctr"/>
          <a:lstStyle>
            <a:lvl1pPr algn="l"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650" y="6416675"/>
            <a:ext cx="573906" cy="441325"/>
          </a:xfrm>
          <a:prstGeom prst="rect">
            <a:avLst/>
          </a:prstGeom>
        </p:spPr>
        <p:txBody>
          <a:bodyPr vert="horz" lIns="234000" tIns="45720" rIns="3600" bIns="45720" rtlCol="0" anchor="ctr"/>
          <a:lstStyle>
            <a:lvl1pPr algn="l"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930EF64-91C9-4EBD-82F9-3643AB15A28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220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4412" y="3978684"/>
            <a:ext cx="3049588" cy="28836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412" y="1090799"/>
            <a:ext cx="3049587" cy="28836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" y="1090799"/>
            <a:ext cx="6084886" cy="5331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0"/>
            <a:endParaRPr lang="en-US" noProof="0" dirty="0" smtClean="0"/>
          </a:p>
        </p:txBody>
      </p:sp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-1" y="450786"/>
            <a:ext cx="7603200" cy="629367"/>
          </a:xfrm>
          <a:prstGeom prst="rect">
            <a:avLst/>
          </a:prstGeom>
        </p:spPr>
        <p:txBody>
          <a:bodyPr vert="horz" wrap="square" lIns="234000" tIns="144000" rIns="90000" bIns="144000" rtlCol="0" anchor="b" anchorCtr="0">
            <a:sp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75555" y="6416675"/>
            <a:ext cx="3480151" cy="441325"/>
          </a:xfrm>
          <a:prstGeom prst="rect">
            <a:avLst/>
          </a:prstGeom>
        </p:spPr>
        <p:txBody>
          <a:bodyPr vert="horz" lIns="90000" tIns="36000" rIns="91440" bIns="36000" rtlCol="0" anchor="ctr"/>
          <a:lstStyle>
            <a:lvl1pPr algn="l"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650" y="6416675"/>
            <a:ext cx="573906" cy="441325"/>
          </a:xfrm>
          <a:prstGeom prst="rect">
            <a:avLst/>
          </a:prstGeom>
        </p:spPr>
        <p:txBody>
          <a:bodyPr vert="horz" lIns="234000" tIns="45720" rIns="3600" bIns="45720" rtlCol="0" anchor="ctr"/>
          <a:lstStyle>
            <a:lvl1pPr algn="l"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930EF64-91C9-4EBD-82F9-3643AB15A28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53341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xt + 1 halfsiz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090800"/>
            <a:ext cx="4572000" cy="5770801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" y="1090800"/>
            <a:ext cx="4571998" cy="5331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0"/>
            <a:endParaRPr lang="en-US" noProof="0" dirty="0" smtClean="0"/>
          </a:p>
        </p:txBody>
      </p:sp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-1" y="450786"/>
            <a:ext cx="7603200" cy="629367"/>
          </a:xfrm>
          <a:prstGeom prst="rect">
            <a:avLst/>
          </a:prstGeom>
        </p:spPr>
        <p:txBody>
          <a:bodyPr vert="horz" wrap="square" lIns="234000" tIns="144000" rIns="90000" bIns="144000" rtlCol="0" anchor="b" anchorCtr="0">
            <a:sp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75555" y="6416675"/>
            <a:ext cx="3480151" cy="441325"/>
          </a:xfrm>
          <a:prstGeom prst="rect">
            <a:avLst/>
          </a:prstGeom>
        </p:spPr>
        <p:txBody>
          <a:bodyPr vert="horz" lIns="90000" tIns="36000" rIns="91440" bIns="36000" rtlCol="0" anchor="ctr"/>
          <a:lstStyle>
            <a:lvl1pPr algn="l"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650" y="6416675"/>
            <a:ext cx="573906" cy="441325"/>
          </a:xfrm>
          <a:prstGeom prst="rect">
            <a:avLst/>
          </a:prstGeom>
        </p:spPr>
        <p:txBody>
          <a:bodyPr vert="horz" lIns="234000" tIns="45720" rIns="3600" bIns="45720" rtlCol="0" anchor="ctr"/>
          <a:lstStyle>
            <a:lvl1pPr algn="l"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930EF64-91C9-4EBD-82F9-3643AB15A28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5138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xt +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090800"/>
            <a:ext cx="4572000" cy="4321414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" y="1090799"/>
            <a:ext cx="4572000" cy="5331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0"/>
            <a:endParaRPr lang="en-US" noProof="0" dirty="0" smtClean="0"/>
          </a:p>
        </p:txBody>
      </p:sp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-1" y="450786"/>
            <a:ext cx="7603200" cy="629367"/>
          </a:xfrm>
          <a:prstGeom prst="rect">
            <a:avLst/>
          </a:prstGeom>
        </p:spPr>
        <p:txBody>
          <a:bodyPr vert="horz" wrap="square" lIns="234000" tIns="144000" rIns="90000" bIns="144000" rtlCol="0" anchor="b" anchorCtr="0">
            <a:sp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75555" y="6416675"/>
            <a:ext cx="3480151" cy="441325"/>
          </a:xfrm>
          <a:prstGeom prst="rect">
            <a:avLst/>
          </a:prstGeom>
        </p:spPr>
        <p:txBody>
          <a:bodyPr vert="horz" lIns="90000" tIns="36000" rIns="91440" bIns="36000" rtlCol="0" anchor="ctr"/>
          <a:lstStyle>
            <a:lvl1pPr algn="l"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650" y="6416675"/>
            <a:ext cx="573906" cy="441325"/>
          </a:xfrm>
          <a:prstGeom prst="rect">
            <a:avLst/>
          </a:prstGeom>
        </p:spPr>
        <p:txBody>
          <a:bodyPr vert="horz" lIns="234000" tIns="45720" rIns="3600" bIns="45720" rtlCol="0" anchor="ctr"/>
          <a:lstStyle>
            <a:lvl1pPr algn="l"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930EF64-91C9-4EBD-82F9-3643AB15A28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6413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xt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0" y="3978000"/>
            <a:ext cx="4572000" cy="28836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090799"/>
            <a:ext cx="4572000" cy="28836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" y="1090799"/>
            <a:ext cx="4572000" cy="533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0"/>
            <a:endParaRPr lang="en-US" noProof="0" dirty="0" smtClean="0"/>
          </a:p>
        </p:txBody>
      </p:sp>
      <p:sp>
        <p:nvSpPr>
          <p:cNvPr id="14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0" y="450000"/>
            <a:ext cx="7603200" cy="629367"/>
          </a:xfrm>
          <a:prstGeom prst="rect">
            <a:avLst/>
          </a:prstGeom>
        </p:spPr>
        <p:txBody>
          <a:bodyPr vert="horz" wrap="square" lIns="234000" tIns="144000" rIns="90000" bIns="144000" rtlCol="0" anchor="b" anchorCtr="0">
            <a:sp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75555" y="6416675"/>
            <a:ext cx="3480151" cy="441325"/>
          </a:xfrm>
          <a:prstGeom prst="rect">
            <a:avLst/>
          </a:prstGeom>
        </p:spPr>
        <p:txBody>
          <a:bodyPr vert="horz" lIns="90000" tIns="36000" rIns="91440" bIns="36000" rtlCol="0" anchor="ctr"/>
          <a:lstStyle>
            <a:lvl1pPr algn="l"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650" y="6416675"/>
            <a:ext cx="573906" cy="441325"/>
          </a:xfrm>
          <a:prstGeom prst="rect">
            <a:avLst/>
          </a:prstGeom>
        </p:spPr>
        <p:txBody>
          <a:bodyPr vert="horz" lIns="234000" tIns="45720" rIns="3600" bIns="45720" rtlCol="0" anchor="ctr"/>
          <a:lstStyle>
            <a:lvl1pPr algn="l"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930EF64-91C9-4EBD-82F9-3643AB15A28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518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0" y="0"/>
            <a:ext cx="9144000" cy="6862298"/>
            <a:chOff x="0" y="0"/>
            <a:chExt cx="9144000" cy="6862298"/>
          </a:xfrm>
        </p:grpSpPr>
        <p:sp>
          <p:nvSpPr>
            <p:cNvPr id="16" name="Rechteck 15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rgbClr val="EF0000">
                    <a:lumMod val="100000"/>
                  </a:srgbClr>
                </a:gs>
                <a:gs pos="69000">
                  <a:srgbClr val="AC0000"/>
                </a:gs>
                <a:gs pos="16000">
                  <a:srgbClr val="EF0000"/>
                </a:gs>
                <a:gs pos="100000">
                  <a:srgbClr val="920000"/>
                </a:gs>
              </a:gsLst>
              <a:path path="circle">
                <a:fillToRect l="50000" t="50000" r="50000" b="50000"/>
              </a:path>
              <a:tileRect/>
            </a:gradFill>
            <a:ln w="6350" cap="flat" cmpd="sng" algn="ctr">
              <a:noFill/>
              <a:prstDash val="solid"/>
            </a:ln>
            <a:effectLst/>
          </p:spPr>
          <p:txBody>
            <a:bodyPr lIns="234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3" name="Rechteck 2"/>
            <p:cNvSpPr/>
            <p:nvPr userDrawn="1"/>
          </p:nvSpPr>
          <p:spPr>
            <a:xfrm>
              <a:off x="1" y="1086504"/>
              <a:ext cx="9143999" cy="5775794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4000" rtlCol="0" anchor="ctr"/>
            <a:lstStyle/>
            <a:p>
              <a:pPr algn="ctr"/>
              <a:endParaRPr lang="de-DE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-1" y="450786"/>
            <a:ext cx="7603200" cy="629367"/>
          </a:xfrm>
          <a:prstGeom prst="rect">
            <a:avLst/>
          </a:prstGeom>
        </p:spPr>
        <p:txBody>
          <a:bodyPr vert="horz" wrap="square" lIns="234000" tIns="144000" rIns="90000" bIns="144000" rtlCol="0" anchor="b" anchorCtr="0">
            <a:sp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640" y="664663"/>
            <a:ext cx="1134303" cy="216000"/>
          </a:xfrm>
          <a:prstGeom prst="rect">
            <a:avLst/>
          </a:prstGeom>
        </p:spPr>
      </p:pic>
      <p:cxnSp>
        <p:nvCxnSpPr>
          <p:cNvPr id="11" name="Gerade Verbindung 10"/>
          <p:cNvCxnSpPr/>
          <p:nvPr/>
        </p:nvCxnSpPr>
        <p:spPr>
          <a:xfrm flipV="1">
            <a:off x="8995848" y="1526"/>
            <a:ext cx="144016" cy="144016"/>
          </a:xfrm>
          <a:prstGeom prst="lin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995848" y="1526"/>
            <a:ext cx="144016" cy="144016"/>
          </a:xfrm>
          <a:prstGeom prst="lin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teraktive Schaltfläche: Anpassen 12">
            <a:hlinkClick r:id="" action="ppaction://hlinkshowjump?jump=endshow" highlightClick="1"/>
          </p:cNvPr>
          <p:cNvSpPr>
            <a:spLocks noChangeAspect="1"/>
          </p:cNvSpPr>
          <p:nvPr/>
        </p:nvSpPr>
        <p:spPr>
          <a:xfrm>
            <a:off x="8995848" y="1526"/>
            <a:ext cx="144016" cy="144016"/>
          </a:xfrm>
          <a:prstGeom prst="actionButtonBlank">
            <a:avLst/>
          </a:prstGeom>
          <a:noFill/>
          <a:ln w="952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platzhalter 2"/>
          <p:cNvSpPr>
            <a:spLocks noGrp="1"/>
          </p:cNvSpPr>
          <p:nvPr>
            <p:ph type="body" idx="1"/>
          </p:nvPr>
        </p:nvSpPr>
        <p:spPr>
          <a:xfrm>
            <a:off x="1" y="1090800"/>
            <a:ext cx="7613649" cy="5330171"/>
          </a:xfrm>
          <a:prstGeom prst="rect">
            <a:avLst/>
          </a:prstGeom>
        </p:spPr>
        <p:txBody>
          <a:bodyPr vert="horz" lIns="234000" tIns="190800" rIns="91440" bIns="45720" rtlCol="0">
            <a:noAutofit/>
          </a:bodyPr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75555" y="6416675"/>
            <a:ext cx="3480151" cy="441325"/>
          </a:xfrm>
          <a:prstGeom prst="rect">
            <a:avLst/>
          </a:prstGeom>
        </p:spPr>
        <p:txBody>
          <a:bodyPr vert="horz" lIns="90000" tIns="36000" rIns="91440" bIns="36000" rtlCol="0" anchor="ctr"/>
          <a:lstStyle>
            <a:lvl1pPr algn="l"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650" y="6416675"/>
            <a:ext cx="573906" cy="441325"/>
          </a:xfrm>
          <a:prstGeom prst="rect">
            <a:avLst/>
          </a:prstGeom>
        </p:spPr>
        <p:txBody>
          <a:bodyPr vert="horz" lIns="234000" tIns="45720" rIns="3600" bIns="45720" rtlCol="0" anchor="ctr"/>
          <a:lstStyle>
            <a:lvl1pPr algn="l"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930EF64-91C9-4EBD-82F9-3643AB15A28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030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96" r:id="rId2"/>
    <p:sldLayoutId id="2147483795" r:id="rId3"/>
    <p:sldLayoutId id="2147483798" r:id="rId4"/>
    <p:sldLayoutId id="2147483713" r:id="rId5"/>
    <p:sldLayoutId id="2147483714" r:id="rId6"/>
    <p:sldLayoutId id="2147483717" r:id="rId7"/>
    <p:sldLayoutId id="2147483800" r:id="rId8"/>
    <p:sldLayoutId id="2147483715" r:id="rId9"/>
    <p:sldLayoutId id="2147483716" r:id="rId10"/>
    <p:sldLayoutId id="2147483720" r:id="rId11"/>
    <p:sldLayoutId id="2147483813" r:id="rId12"/>
    <p:sldLayoutId id="2147483814" r:id="rId13"/>
    <p:sldLayoutId id="2147483825" r:id="rId14"/>
    <p:sldLayoutId id="2147483816" r:id="rId15"/>
    <p:sldLayoutId id="2147483815" r:id="rId16"/>
    <p:sldLayoutId id="2147483820" r:id="rId17"/>
    <p:sldLayoutId id="2147483821" r:id="rId18"/>
    <p:sldLayoutId id="2147483822" r:id="rId19"/>
    <p:sldLayoutId id="2147483819" r:id="rId20"/>
    <p:sldLayoutId id="2147483817" r:id="rId21"/>
    <p:sldLayoutId id="2147483818" r:id="rId22"/>
    <p:sldLayoutId id="2147483824" r:id="rId2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6700" marR="0" indent="-2667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Wingdings" pitchFamily="2" charset="2"/>
        <a:buChar char="§"/>
        <a:tabLst/>
        <a:defRPr sz="22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marR="0" indent="-268288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Symbol" pitchFamily="18" charset="2"/>
        <a:buChar char="-"/>
        <a:tabLst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84250" marR="0" indent="-268288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Symbol" pitchFamily="18" charset="2"/>
        <a:buChar char="-"/>
        <a:tabLst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43025" marR="0" indent="-2667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Symbol" pitchFamily="18" charset="2"/>
        <a:buChar char="-"/>
        <a:tabLst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0213" marR="0" indent="-2667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Symbol" pitchFamily="18" charset="2"/>
        <a:buChar char="-"/>
        <a:tabLst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RT-E</a:t>
            </a:r>
            <a:r>
              <a:rPr lang="en-US" altLang="zh-CN" dirty="0" err="1" smtClean="0"/>
              <a:t>thernet</a:t>
            </a:r>
            <a:r>
              <a:rPr lang="de-DE" dirty="0" smtClean="0"/>
              <a:t> &amp; E</a:t>
            </a:r>
            <a:r>
              <a:rPr lang="en-US" altLang="zh-CN" dirty="0" err="1" smtClean="0"/>
              <a:t>thercat</a:t>
            </a:r>
            <a:r>
              <a:rPr lang="en-US" altLang="zh-CN" dirty="0" smtClean="0"/>
              <a:t> Automation Protocol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34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>
          <a:xfrm>
            <a:off x="2" y="1090799"/>
            <a:ext cx="9143998" cy="5331600"/>
          </a:xfrm>
        </p:spPr>
        <p:txBody>
          <a:bodyPr/>
          <a:lstStyle/>
          <a:p>
            <a:r>
              <a:rPr lang="en-US" altLang="zh-CN" dirty="0"/>
              <a:t>5</a:t>
            </a:r>
            <a:r>
              <a:rPr lang="en-US" altLang="zh-CN" dirty="0" smtClean="0"/>
              <a:t>.</a:t>
            </a:r>
            <a:r>
              <a:rPr lang="zh-CN" altLang="en-US" dirty="0" smtClean="0"/>
              <a:t>控制器</a:t>
            </a:r>
            <a:r>
              <a:rPr lang="en-US" altLang="zh-CN" dirty="0" smtClean="0"/>
              <a:t>A</a:t>
            </a:r>
            <a:r>
              <a:rPr lang="zh-CN" altLang="en-US" dirty="0" smtClean="0"/>
              <a:t>已经配置好</a:t>
            </a:r>
            <a:r>
              <a:rPr lang="en-US" altLang="zh-CN" dirty="0"/>
              <a:t>Publisher </a:t>
            </a:r>
            <a:r>
              <a:rPr lang="en-US" altLang="zh-CN" dirty="0" smtClean="0"/>
              <a:t>box</a:t>
            </a:r>
            <a:r>
              <a:rPr lang="zh-CN" altLang="en-US" dirty="0" smtClean="0"/>
              <a:t>，激活配置，可在控制器</a:t>
            </a:r>
            <a:r>
              <a:rPr lang="en-US" altLang="zh-CN" dirty="0" smtClean="0"/>
              <a:t>B</a:t>
            </a:r>
            <a:r>
              <a:rPr lang="zh-CN" altLang="en-US" dirty="0" smtClean="0"/>
              <a:t>的</a:t>
            </a:r>
            <a:r>
              <a:rPr lang="en-US" altLang="zh-CN" dirty="0" smtClean="0"/>
              <a:t>Subscriber box</a:t>
            </a:r>
            <a:r>
              <a:rPr lang="zh-CN" altLang="en-US" dirty="0" smtClean="0"/>
              <a:t>下配置。可以通过</a:t>
            </a:r>
            <a:r>
              <a:rPr lang="en-US" altLang="zh-CN" dirty="0" smtClean="0"/>
              <a:t>browse for computer</a:t>
            </a:r>
            <a:r>
              <a:rPr lang="zh-CN" altLang="en-US" dirty="0" smtClean="0"/>
              <a:t>获取控制器</a:t>
            </a:r>
            <a:r>
              <a:rPr lang="en-US" altLang="zh-CN" dirty="0" smtClean="0"/>
              <a:t>A</a:t>
            </a:r>
            <a:r>
              <a:rPr lang="zh-CN" altLang="en-US" dirty="0" smtClean="0"/>
              <a:t>的变量。也可以通过</a:t>
            </a:r>
            <a:r>
              <a:rPr lang="en-US" altLang="zh-CN" dirty="0" smtClean="0"/>
              <a:t>Create new Variable</a:t>
            </a:r>
            <a:r>
              <a:rPr lang="zh-CN" altLang="en-US" dirty="0" smtClean="0"/>
              <a:t>添加变量，但要注意</a:t>
            </a:r>
            <a:r>
              <a:rPr lang="en-US" altLang="zh-CN" dirty="0" smtClean="0"/>
              <a:t>sub-</a:t>
            </a:r>
            <a:r>
              <a:rPr lang="en-US" altLang="zh-CN" dirty="0" err="1" smtClean="0"/>
              <a:t>var</a:t>
            </a:r>
            <a:r>
              <a:rPr lang="zh-CN" altLang="en-US" dirty="0" smtClean="0"/>
              <a:t>的</a:t>
            </a:r>
            <a:r>
              <a:rPr lang="en-US" altLang="zh-CN" dirty="0" smtClean="0"/>
              <a:t>ID</a:t>
            </a:r>
            <a:r>
              <a:rPr lang="zh-CN" altLang="en-US" dirty="0" smtClean="0"/>
              <a:t>需与控制器</a:t>
            </a:r>
            <a:r>
              <a:rPr lang="en-US" altLang="zh-CN" dirty="0" smtClean="0"/>
              <a:t>A Pub-</a:t>
            </a:r>
            <a:r>
              <a:rPr lang="en-US" altLang="zh-CN" dirty="0" err="1" smtClean="0"/>
              <a:t>Var</a:t>
            </a:r>
            <a:r>
              <a:rPr lang="zh-CN" altLang="en-US" dirty="0" smtClean="0"/>
              <a:t>的</a:t>
            </a:r>
            <a:r>
              <a:rPr lang="en-US" altLang="zh-CN" dirty="0" smtClean="0"/>
              <a:t>ID</a:t>
            </a:r>
            <a:r>
              <a:rPr lang="zh-CN" altLang="en-US" dirty="0" smtClean="0"/>
              <a:t>一致。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配置过程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858459"/>
            <a:ext cx="4273086" cy="33442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2827739"/>
            <a:ext cx="4320479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2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>
          <a:xfrm>
            <a:off x="2" y="1090799"/>
            <a:ext cx="9143998" cy="5331600"/>
          </a:xfrm>
        </p:spPr>
        <p:txBody>
          <a:bodyPr/>
          <a:lstStyle/>
          <a:p>
            <a:r>
              <a:rPr lang="en-US" altLang="zh-CN" dirty="0" smtClean="0"/>
              <a:t>6.</a:t>
            </a:r>
            <a:r>
              <a:rPr lang="zh-CN" altLang="en-US" dirty="0" smtClean="0"/>
              <a:t>同样的，也可以在控制器</a:t>
            </a:r>
            <a:r>
              <a:rPr lang="en-US" altLang="zh-CN" dirty="0" smtClean="0"/>
              <a:t>B</a:t>
            </a:r>
            <a:r>
              <a:rPr lang="zh-CN" altLang="en-US" dirty="0" smtClean="0"/>
              <a:t>下添加</a:t>
            </a:r>
            <a:r>
              <a:rPr lang="en-US" altLang="zh-CN" dirty="0" smtClean="0"/>
              <a:t>Pub-</a:t>
            </a:r>
            <a:r>
              <a:rPr lang="en-US" altLang="zh-CN" dirty="0" err="1" smtClean="0"/>
              <a:t>var</a:t>
            </a:r>
            <a:r>
              <a:rPr lang="zh-CN" altLang="en-US" dirty="0" smtClean="0"/>
              <a:t>，控制器</a:t>
            </a:r>
            <a:r>
              <a:rPr lang="en-US" altLang="zh-CN" dirty="0" smtClean="0"/>
              <a:t>A</a:t>
            </a:r>
            <a:r>
              <a:rPr lang="zh-CN" altLang="en-US" dirty="0" smtClean="0"/>
              <a:t>下</a:t>
            </a:r>
            <a:r>
              <a:rPr lang="en-US" altLang="zh-CN" dirty="0" smtClean="0"/>
              <a:t>Sub-</a:t>
            </a:r>
            <a:r>
              <a:rPr lang="en-US" altLang="zh-CN" dirty="0" err="1" smtClean="0"/>
              <a:t>var</a:t>
            </a:r>
            <a:r>
              <a:rPr lang="zh-CN" altLang="en-US" dirty="0" smtClean="0"/>
              <a:t>。将变量链接至</a:t>
            </a:r>
            <a:r>
              <a:rPr lang="en-US" altLang="zh-CN" dirty="0" smtClean="0"/>
              <a:t>plc</a:t>
            </a:r>
            <a:r>
              <a:rPr lang="zh-CN" altLang="en-US" dirty="0" smtClean="0"/>
              <a:t>变量或</a:t>
            </a:r>
            <a:r>
              <a:rPr lang="en-US" altLang="zh-CN" dirty="0" smtClean="0"/>
              <a:t>task</a:t>
            </a:r>
            <a:r>
              <a:rPr lang="zh-CN" altLang="en-US" dirty="0" smtClean="0"/>
              <a:t>变量，激活配置，即可进行通讯。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配置过程</a:t>
            </a:r>
          </a:p>
        </p:txBody>
      </p:sp>
    </p:spTree>
    <p:extLst>
      <p:ext uri="{BB962C8B-B14F-4D97-AF65-F5344CB8AC3E}">
        <p14:creationId xmlns:p14="http://schemas.microsoft.com/office/powerpoint/2010/main" val="14079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>
          <a:xfrm>
            <a:off x="2" y="1090799"/>
            <a:ext cx="9143998" cy="5331600"/>
          </a:xfrm>
        </p:spPr>
        <p:txBody>
          <a:bodyPr/>
          <a:lstStyle/>
          <a:p>
            <a:r>
              <a:rPr lang="zh-CN" altLang="en-US" dirty="0" smtClean="0"/>
              <a:t>右键选择数组</a:t>
            </a:r>
            <a:r>
              <a:rPr lang="en-US" altLang="zh-CN" dirty="0" smtClean="0"/>
              <a:t>Convert to </a:t>
            </a:r>
            <a:r>
              <a:rPr lang="en-US" altLang="zh-CN" dirty="0" err="1" smtClean="0"/>
              <a:t>grobal</a:t>
            </a:r>
            <a:r>
              <a:rPr lang="en-US" altLang="zh-CN" dirty="0" smtClean="0"/>
              <a:t> data type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TC3</a:t>
            </a:r>
            <a:r>
              <a:rPr lang="zh-CN" altLang="en-US" dirty="0" smtClean="0"/>
              <a:t>自定义数组结构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72816"/>
            <a:ext cx="78295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>
          <a:xfrm>
            <a:off x="2" y="1090799"/>
            <a:ext cx="9143998" cy="5331600"/>
          </a:xfrm>
        </p:spPr>
        <p:txBody>
          <a:bodyPr/>
          <a:lstStyle/>
          <a:p>
            <a:r>
              <a:rPr lang="zh-CN" altLang="en-US" dirty="0" smtClean="0"/>
              <a:t>就可以在</a:t>
            </a:r>
            <a:r>
              <a:rPr lang="en-US" altLang="zh-CN" dirty="0" smtClean="0"/>
              <a:t>task</a:t>
            </a:r>
            <a:r>
              <a:rPr lang="zh-CN" altLang="en-US" dirty="0" smtClean="0"/>
              <a:t>或</a:t>
            </a:r>
            <a:r>
              <a:rPr lang="en-US" altLang="zh-CN" dirty="0" smtClean="0"/>
              <a:t>EAP</a:t>
            </a:r>
            <a:r>
              <a:rPr lang="zh-CN" altLang="en-US" dirty="0" smtClean="0"/>
              <a:t>下添加自定义数组结构变量了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TC3</a:t>
            </a:r>
            <a:r>
              <a:rPr lang="zh-CN" altLang="en-US" dirty="0" smtClean="0"/>
              <a:t>自定义数组结构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2204864"/>
            <a:ext cx="8208912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9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2" y="1090798"/>
            <a:ext cx="7603200" cy="5767201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可用于多台控制器或</a:t>
            </a:r>
            <a:r>
              <a:rPr lang="en-US" altLang="zh-CN" dirty="0" smtClean="0"/>
              <a:t>IPC</a:t>
            </a:r>
            <a:r>
              <a:rPr lang="zh-CN" altLang="en-US" dirty="0" smtClean="0"/>
              <a:t>之间的数据交换，只要进行</a:t>
            </a:r>
            <a:r>
              <a:rPr lang="en-US" altLang="zh-CN" dirty="0" smtClean="0"/>
              <a:t>device</a:t>
            </a:r>
            <a:r>
              <a:rPr lang="zh-CN" altLang="en-US" dirty="0" smtClean="0"/>
              <a:t>配置就可以了。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err="1" smtClean="0"/>
              <a:t>Realtime</a:t>
            </a:r>
            <a:r>
              <a:rPr lang="en-US" altLang="zh-CN" dirty="0" smtClean="0"/>
              <a:t> </a:t>
            </a:r>
            <a:r>
              <a:rPr lang="en-US" altLang="zh-CN" dirty="0"/>
              <a:t>Ethernet</a:t>
            </a:r>
            <a:r>
              <a:rPr lang="zh-CN" altLang="en-US" dirty="0"/>
              <a:t>能够实现</a:t>
            </a:r>
            <a:r>
              <a:rPr lang="en-US" altLang="zh-CN" dirty="0" err="1"/>
              <a:t>TwinCAT</a:t>
            </a:r>
            <a:r>
              <a:rPr lang="en-US" altLang="zh-CN" dirty="0"/>
              <a:t> PC</a:t>
            </a:r>
            <a:r>
              <a:rPr lang="zh-CN" altLang="en-US" dirty="0"/>
              <a:t>控制器之间毫秒级的实时</a:t>
            </a:r>
            <a:r>
              <a:rPr lang="zh-CN" altLang="en-US" dirty="0" smtClean="0"/>
              <a:t>通讯。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zh-CN" altLang="en-US" dirty="0" smtClean="0"/>
              <a:t>要求：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网卡支持安装</a:t>
            </a:r>
            <a:r>
              <a:rPr lang="en-US" altLang="zh-CN" dirty="0" err="1" smtClean="0"/>
              <a:t>EtherCAT</a:t>
            </a:r>
            <a:r>
              <a:rPr lang="zh-CN" altLang="en-US" dirty="0" smtClean="0"/>
              <a:t>驱动。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sz="1800" dirty="0" smtClean="0"/>
              <a:t>▪ </a:t>
            </a:r>
            <a:r>
              <a:rPr lang="en-US" sz="1800" dirty="0" smtClean="0"/>
              <a:t>Unicast</a:t>
            </a:r>
            <a:r>
              <a:rPr lang="en-US" sz="1800" dirty="0"/>
              <a:t>: The EAP message is sent from one end point to another end </a:t>
            </a:r>
            <a:r>
              <a:rPr lang="en-US" sz="1800" dirty="0" smtClean="0"/>
              <a:t>point</a:t>
            </a:r>
            <a:r>
              <a:rPr lang="en-US" sz="1800" dirty="0"/>
              <a:t>, in other words: the message is addressed to precisely one PC.</a:t>
            </a:r>
          </a:p>
          <a:p>
            <a:pPr marL="0" indent="0">
              <a:buNone/>
            </a:pPr>
            <a:r>
              <a:rPr lang="en-US" sz="1800" dirty="0"/>
              <a:t>▪ Multicast: The EAP message is sent from one end point to several other end points, in other words: the message is addressed to a group of PCs.</a:t>
            </a:r>
          </a:p>
          <a:p>
            <a:pPr marL="0" indent="0">
              <a:buNone/>
            </a:pPr>
            <a:r>
              <a:rPr lang="en-US" sz="1800" dirty="0"/>
              <a:t>▪ Broadcast: The EAP message is sent from one end point to all accessible end points, in other words: the message is addressed to all devices.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6923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16832"/>
            <a:ext cx="6336704" cy="4505567"/>
          </a:xfrm>
          <a:prstGeom prst="rect">
            <a:avLst/>
          </a:prstGeom>
        </p:spPr>
      </p:pic>
      <p:sp>
        <p:nvSpPr>
          <p:cNvPr id="71" name="Textplatzhalter 70"/>
          <p:cNvSpPr>
            <a:spLocks noGrp="1"/>
          </p:cNvSpPr>
          <p:nvPr>
            <p:ph type="body" sz="quarter" idx="15"/>
          </p:nvPr>
        </p:nvSpPr>
        <p:spPr>
          <a:xfrm>
            <a:off x="2" y="1090799"/>
            <a:ext cx="8532438" cy="5331600"/>
          </a:xfrm>
        </p:spPr>
        <p:txBody>
          <a:bodyPr/>
          <a:lstStyle/>
          <a:p>
            <a:r>
              <a:rPr lang="zh-CN" altLang="en-US" dirty="0" smtClean="0"/>
              <a:t>可以广播（</a:t>
            </a:r>
            <a:r>
              <a:rPr lang="en-US" altLang="zh-CN" dirty="0" smtClean="0"/>
              <a:t>Broadcast</a:t>
            </a:r>
            <a:r>
              <a:rPr lang="zh-CN" altLang="en-US" dirty="0" smtClean="0"/>
              <a:t>）、组播（</a:t>
            </a:r>
            <a:r>
              <a:rPr lang="en-US" altLang="zh-CN" dirty="0" smtClean="0"/>
              <a:t>Multicast</a:t>
            </a:r>
            <a:r>
              <a:rPr lang="zh-CN" altLang="en-US" dirty="0" smtClean="0"/>
              <a:t>）、单播（</a:t>
            </a:r>
            <a:r>
              <a:rPr lang="en-US" altLang="zh-CN" dirty="0"/>
              <a:t>Unicast</a:t>
            </a:r>
            <a:r>
              <a:rPr lang="zh-CN" altLang="en-US" dirty="0" smtClean="0"/>
              <a:t>）</a:t>
            </a:r>
            <a:endParaRPr lang="de-DE" dirty="0"/>
          </a:p>
        </p:txBody>
      </p:sp>
      <p:sp>
        <p:nvSpPr>
          <p:cNvPr id="70" name="Titel 6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拓扑结构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446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>
          <a:xfrm>
            <a:off x="643002" y="1090799"/>
            <a:ext cx="7603200" cy="53316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02" y="1429749"/>
            <a:ext cx="7745422" cy="465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6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>
          <a:xfrm>
            <a:off x="2" y="1090798"/>
            <a:ext cx="8964486" cy="5767201"/>
          </a:xfrm>
        </p:spPr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通讯双方控制器</a:t>
            </a:r>
            <a:r>
              <a:rPr lang="en-US" altLang="zh-CN" dirty="0" smtClean="0"/>
              <a:t>A</a:t>
            </a:r>
            <a:r>
              <a:rPr lang="zh-CN" altLang="en-US" dirty="0" smtClean="0"/>
              <a:t>与</a:t>
            </a:r>
            <a:r>
              <a:rPr lang="en-US" altLang="zh-CN" dirty="0" smtClean="0"/>
              <a:t>B</a:t>
            </a:r>
            <a:r>
              <a:rPr lang="zh-CN" altLang="en-US" dirty="0" smtClean="0"/>
              <a:t>添加路由，在</a:t>
            </a:r>
            <a:r>
              <a:rPr lang="en-US" altLang="zh-CN" dirty="0" smtClean="0"/>
              <a:t>I/O device</a:t>
            </a:r>
            <a:r>
              <a:rPr lang="zh-CN" altLang="en-US" dirty="0" smtClean="0"/>
              <a:t>下添加</a:t>
            </a:r>
            <a:r>
              <a:rPr lang="en-US" altLang="zh-CN" dirty="0" smtClean="0"/>
              <a:t>RT-Ethernet device</a:t>
            </a:r>
            <a:r>
              <a:rPr lang="zh-CN" altLang="en-US" dirty="0" smtClean="0"/>
              <a:t>或</a:t>
            </a:r>
            <a:r>
              <a:rPr lang="en-US" altLang="zh-CN" dirty="0" smtClean="0"/>
              <a:t>EAP</a:t>
            </a:r>
            <a:r>
              <a:rPr lang="zh-CN" altLang="en-US" dirty="0" smtClean="0"/>
              <a:t>，在</a:t>
            </a:r>
            <a:r>
              <a:rPr lang="en-US" altLang="zh-CN" dirty="0" smtClean="0"/>
              <a:t>Adapter</a:t>
            </a:r>
            <a:r>
              <a:rPr lang="zh-CN" altLang="en-US" dirty="0" smtClean="0"/>
              <a:t>选项卡下，通过</a:t>
            </a:r>
            <a:r>
              <a:rPr lang="en-US" altLang="zh-CN" dirty="0" smtClean="0"/>
              <a:t>search</a:t>
            </a:r>
            <a:r>
              <a:rPr lang="zh-CN" altLang="en-US" dirty="0" smtClean="0"/>
              <a:t>按钮选择正确的网卡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配置过程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2" y="2348880"/>
            <a:ext cx="8125864" cy="432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>
          <a:xfrm>
            <a:off x="2" y="1090799"/>
            <a:ext cx="8964486" cy="5331600"/>
          </a:xfrm>
        </p:spPr>
        <p:txBody>
          <a:bodyPr/>
          <a:lstStyle/>
          <a:p>
            <a:r>
              <a:rPr lang="zh-CN" altLang="en-US" dirty="0" smtClean="0"/>
              <a:t>若添加的</a:t>
            </a:r>
            <a:r>
              <a:rPr lang="en-US" altLang="zh-CN" dirty="0" smtClean="0"/>
              <a:t>device</a:t>
            </a:r>
            <a:r>
              <a:rPr lang="zh-CN" altLang="en-US" dirty="0" smtClean="0"/>
              <a:t>为</a:t>
            </a:r>
            <a:r>
              <a:rPr lang="en-US" altLang="zh-CN" dirty="0" smtClean="0"/>
              <a:t>RT-Ethernet</a:t>
            </a:r>
            <a:r>
              <a:rPr lang="zh-CN" altLang="en-US" dirty="0" smtClean="0"/>
              <a:t>，还需要在</a:t>
            </a:r>
            <a:r>
              <a:rPr lang="en-US" altLang="zh-CN" dirty="0" smtClean="0"/>
              <a:t>Routes</a:t>
            </a:r>
            <a:r>
              <a:rPr lang="zh-CN" altLang="en-US" dirty="0" smtClean="0"/>
              <a:t>选项卡下将</a:t>
            </a:r>
            <a:r>
              <a:rPr lang="en-US" altLang="zh-CN" dirty="0" smtClean="0"/>
              <a:t>enable routing</a:t>
            </a:r>
            <a:r>
              <a:rPr lang="zh-CN" altLang="en-US" dirty="0" smtClean="0"/>
              <a:t>勾选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配置过程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5" y="2132856"/>
            <a:ext cx="7710596" cy="369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9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>
          <a:xfrm>
            <a:off x="2" y="1090799"/>
            <a:ext cx="8964486" cy="5331600"/>
          </a:xfrm>
        </p:spPr>
        <p:txBody>
          <a:bodyPr/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右击</a:t>
            </a:r>
            <a:r>
              <a:rPr lang="en-US" altLang="zh-CN" dirty="0" smtClean="0"/>
              <a:t>device</a:t>
            </a:r>
            <a:r>
              <a:rPr lang="zh-CN" altLang="en-US" dirty="0" smtClean="0"/>
              <a:t>，选择</a:t>
            </a:r>
            <a:r>
              <a:rPr lang="en-US" altLang="zh-CN" dirty="0" smtClean="0"/>
              <a:t>add new item</a:t>
            </a:r>
            <a:r>
              <a:rPr lang="zh-CN" altLang="en-US" dirty="0" smtClean="0"/>
              <a:t>，添加</a:t>
            </a:r>
            <a:r>
              <a:rPr lang="en-US" altLang="zh-CN" dirty="0"/>
              <a:t>Network Variable </a:t>
            </a:r>
            <a:r>
              <a:rPr lang="en-US" altLang="zh-CN" dirty="0" smtClean="0"/>
              <a:t>Publisher</a:t>
            </a:r>
            <a:r>
              <a:rPr lang="zh-CN" altLang="en-US" dirty="0" smtClean="0"/>
              <a:t>和</a:t>
            </a:r>
            <a:r>
              <a:rPr lang="en-US" altLang="zh-CN" dirty="0"/>
              <a:t>Network Variable </a:t>
            </a:r>
            <a:r>
              <a:rPr lang="en-US" altLang="zh-CN" dirty="0" smtClean="0"/>
              <a:t>Subscriber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配置过程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075437"/>
            <a:ext cx="4392488" cy="28657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4581128"/>
            <a:ext cx="3949050" cy="184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>
          <a:xfrm>
            <a:off x="2" y="1090798"/>
            <a:ext cx="9143998" cy="5650569"/>
          </a:xfrm>
        </p:spPr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 选择通讯数据的类型，在</a:t>
            </a:r>
            <a:r>
              <a:rPr lang="en-US" altLang="zh-CN" dirty="0" err="1" smtClean="0"/>
              <a:t>Pubish</a:t>
            </a:r>
            <a:r>
              <a:rPr lang="zh-CN" altLang="en-US" dirty="0" smtClean="0"/>
              <a:t>选项卡下选择通讯方式。若为单播，则将</a:t>
            </a:r>
            <a:r>
              <a:rPr lang="en-US" altLang="zh-CN" dirty="0" err="1" smtClean="0"/>
              <a:t>netid</a:t>
            </a:r>
            <a:r>
              <a:rPr lang="zh-CN" altLang="en-US" dirty="0" smtClean="0"/>
              <a:t>填写为对方控制器（即接收者）的</a:t>
            </a:r>
            <a:r>
              <a:rPr lang="en-US" altLang="zh-CN" dirty="0" err="1" smtClean="0"/>
              <a:t>netid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配置过程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48881"/>
            <a:ext cx="770485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3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>
          <a:xfrm>
            <a:off x="2" y="1090798"/>
            <a:ext cx="9143998" cy="5650569"/>
          </a:xfrm>
        </p:spPr>
        <p:txBody>
          <a:bodyPr/>
          <a:lstStyle/>
          <a:p>
            <a:r>
              <a:rPr lang="en-US" altLang="zh-CN" dirty="0"/>
              <a:t>4</a:t>
            </a:r>
            <a:r>
              <a:rPr lang="en-US" altLang="zh-CN" dirty="0" smtClean="0"/>
              <a:t>.</a:t>
            </a:r>
            <a:r>
              <a:rPr lang="zh-CN" altLang="en-US" dirty="0" smtClean="0"/>
              <a:t>控制器</a:t>
            </a:r>
            <a:r>
              <a:rPr lang="en-US" altLang="zh-CN" dirty="0" smtClean="0"/>
              <a:t>A</a:t>
            </a:r>
            <a:r>
              <a:rPr lang="zh-CN" altLang="en-US" dirty="0" smtClean="0"/>
              <a:t>在</a:t>
            </a:r>
            <a:r>
              <a:rPr lang="en-US" altLang="zh-CN" dirty="0" smtClean="0"/>
              <a:t>Publisher box</a:t>
            </a:r>
            <a:r>
              <a:rPr lang="zh-CN" altLang="en-US" dirty="0" smtClean="0"/>
              <a:t>下添加</a:t>
            </a:r>
            <a:r>
              <a:rPr lang="en-US" altLang="zh-CN" dirty="0" smtClean="0"/>
              <a:t>Pub-</a:t>
            </a:r>
            <a:r>
              <a:rPr lang="en-US" altLang="zh-CN" dirty="0" err="1" smtClean="0"/>
              <a:t>Var</a:t>
            </a:r>
            <a:r>
              <a:rPr lang="zh-CN" altLang="en-US" dirty="0" smtClean="0"/>
              <a:t>，选择通讯数据的类型。可以设置其</a:t>
            </a:r>
            <a:r>
              <a:rPr lang="en-US" altLang="zh-CN" dirty="0" smtClean="0"/>
              <a:t>ID</a:t>
            </a:r>
            <a:r>
              <a:rPr lang="zh-CN" altLang="en-US" dirty="0" smtClean="0"/>
              <a:t>。添加结束后，激活配置。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配置过程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564904"/>
            <a:ext cx="47244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7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0D260408-D13A-4B67-B71E-0B80435FC78D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_RESOURCE_PATHS_HASH_2" val="d9fee9de11718536b3c065785a54cca1c97fc"/>
  <p:tag name="ISPRING_RESOURCE_PATHS_HASH_PRESENTER" val="6669defd466eb2c2a8dc72bba7743f903e6928"/>
</p:tagLst>
</file>

<file path=ppt/theme/theme1.xml><?xml version="1.0" encoding="utf-8"?>
<a:theme xmlns:a="http://schemas.openxmlformats.org/drawingml/2006/main" name="Beckhoff_Slide_Master">
  <a:themeElements>
    <a:clrScheme name="Beckhoff_Final_21.11.2013">
      <a:dk1>
        <a:srgbClr val="000000"/>
      </a:dk1>
      <a:lt1>
        <a:sysClr val="window" lastClr="FFFFFF"/>
      </a:lt1>
      <a:dk2>
        <a:srgbClr val="CCD2DA"/>
      </a:dk2>
      <a:lt2>
        <a:srgbClr val="9AA6B6"/>
      </a:lt2>
      <a:accent1>
        <a:srgbClr val="8190A4"/>
      </a:accent1>
      <a:accent2>
        <a:srgbClr val="2D76AD"/>
      </a:accent2>
      <a:accent3>
        <a:srgbClr val="4B5669"/>
      </a:accent3>
      <a:accent4>
        <a:srgbClr val="CCD2DA"/>
      </a:accent4>
      <a:accent5>
        <a:srgbClr val="000000"/>
      </a:accent5>
      <a:accent6>
        <a:srgbClr val="B5D4EC"/>
      </a:accent6>
      <a:hlink>
        <a:srgbClr val="2D76AD"/>
      </a:hlink>
      <a:folHlink>
        <a:srgbClr val="2D76AD"/>
      </a:folHlink>
    </a:clrScheme>
    <a:fontScheme name="Beckhof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6350">
          <a:noFill/>
        </a:ln>
      </a:spPr>
      <a:bodyPr lIns="234000" rtlCol="0" anchor="ctr"/>
      <a:lstStyle>
        <a:defPPr algn="ctr">
          <a:defRPr sz="2200" dirty="0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" id="{FF5B679C-C09E-4B72-B047-57D29EF5176C}" vid="{0F2F19DA-2916-4862-B0C0-A479907387DD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06DDB3B13A50154D9AF9F2634226C4B9" ma:contentTypeVersion="0" ma:contentTypeDescription="新建文档。" ma:contentTypeScope="" ma:versionID="a5a6e56e71aeba987ad088017b433167">
  <xsd:schema xmlns:xsd="http://www.w3.org/2001/XMLSchema" xmlns:xs="http://www.w3.org/2001/XMLSchema" xmlns:p="http://schemas.microsoft.com/office/2006/metadata/properties" xmlns:ns2="fe959d5d-a6f0-4a07-803f-3052bcb8b604" targetNamespace="http://schemas.microsoft.com/office/2006/metadata/properties" ma:root="true" ma:fieldsID="18c1c1d8c477712d2dc4bcf3cb4f2ecc" ns2:_="">
    <xsd:import namespace="fe959d5d-a6f0-4a07-803f-3052bcb8b6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959d5d-a6f0-4a07-803f-3052bcb8b6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文档 ID 值" ma:description="分配至此项的文档 ID 值。" ma:internalName="_dlc_DocId" ma:readOnly="true">
      <xsd:simpleType>
        <xsd:restriction base="dms:Text"/>
      </xsd:simpleType>
    </xsd:element>
    <xsd:element name="_dlc_DocIdUrl" ma:index="9" nillable="true" ma:displayName="文档 ID" ma:description="此文档的永久链接。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e959d5d-a6f0-4a07-803f-3052bcb8b604">Z26TSTHK4H7J-39-2</_dlc_DocId>
    <_dlc_DocIdUrl xmlns="fe959d5d-a6f0-4a07-803f-3052bcb8b604">
      <Url>http://sp.beckhoff.com.cn/dep/marketing/_layouts/15/DocIdRedir.aspx?ID=Z26TSTHK4H7J-39-2</Url>
      <Description>Z26TSTHK4H7J-39-2</Description>
    </_dlc_DocIdUrl>
  </documentManagement>
</p:properties>
</file>

<file path=customXml/itemProps1.xml><?xml version="1.0" encoding="utf-8"?>
<ds:datastoreItem xmlns:ds="http://schemas.openxmlformats.org/officeDocument/2006/customXml" ds:itemID="{FCC8A304-F399-45AE-A3A8-C06A0FF6F9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8632D4-0275-4787-B5D4-050C643E48C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3A79100-5540-4E60-8D2F-A31EAA70DC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959d5d-a6f0-4a07-803f-3052bcb8b6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A3DF763-8434-4A5F-80FA-B20997A2F957}">
  <ds:schemaRefs>
    <ds:schemaRef ds:uri="http://schemas.microsoft.com/office/2006/metadata/properties"/>
    <ds:schemaRef ds:uri="http://schemas.microsoft.com/office/infopath/2007/PartnerControls"/>
    <ds:schemaRef ds:uri="fe959d5d-a6f0-4a07-803f-3052bcb8b60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Beckhoff_Slide_Master</Template>
  <TotalTime>128</TotalTime>
  <Words>437</Words>
  <Application>Microsoft Office PowerPoint</Application>
  <PresentationFormat>全屏显示(4:3)</PresentationFormat>
  <Paragraphs>33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Wingdings</vt:lpstr>
      <vt:lpstr>Beckhoff_Slide_Master</vt:lpstr>
      <vt:lpstr>RT-Ethernet &amp; Ethercat Automation Protocol</vt:lpstr>
      <vt:lpstr>PowerPoint 演示文稿</vt:lpstr>
      <vt:lpstr>拓扑结构</vt:lpstr>
      <vt:lpstr> </vt:lpstr>
      <vt:lpstr>配置过程</vt:lpstr>
      <vt:lpstr>配置过程</vt:lpstr>
      <vt:lpstr>配置过程</vt:lpstr>
      <vt:lpstr>配置过程</vt:lpstr>
      <vt:lpstr>配置过程</vt:lpstr>
      <vt:lpstr>配置过程</vt:lpstr>
      <vt:lpstr>配置过程</vt:lpstr>
      <vt:lpstr>TC3自定义数组结构</vt:lpstr>
      <vt:lpstr>TC3自定义数组结构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Cecilia Cheng 程玲</dc:creator>
  <cp:lastModifiedBy>Jianzhong Cai 蔡建忠</cp:lastModifiedBy>
  <cp:revision>19</cp:revision>
  <cp:lastPrinted>2014-06-12T15:22:04Z</cp:lastPrinted>
  <dcterms:created xsi:type="dcterms:W3CDTF">2015-06-17T07:10:37Z</dcterms:created>
  <dcterms:modified xsi:type="dcterms:W3CDTF">2016-03-27T13:16:33Z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0x01010006DDB3B13A50154D9AF9F2634226C4B9</vt:lpwstr>
  </property>
  <property fmtid="{D5CDD505-2E9C-101B-9397-08002B2CF9AE}" pid="3" name="_dlc_DocIdItemGuid">
    <vt:lpwstr>e3ab6c06-4b71-4477-84af-29af1b015a5f</vt:lpwstr>
  </property>
</Properties>
</file>