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5"/>
  </p:sldMasterIdLst>
  <p:notesMasterIdLst>
    <p:notesMasterId r:id="rId25"/>
  </p:notesMasterIdLst>
  <p:handoutMasterIdLst>
    <p:handoutMasterId r:id="rId26"/>
  </p:handoutMasterIdLst>
  <p:sldIdLst>
    <p:sldId id="490" r:id="rId6"/>
    <p:sldId id="530" r:id="rId7"/>
    <p:sldId id="509" r:id="rId8"/>
    <p:sldId id="510" r:id="rId9"/>
    <p:sldId id="511" r:id="rId10"/>
    <p:sldId id="531" r:id="rId11"/>
    <p:sldId id="532" r:id="rId12"/>
    <p:sldId id="508" r:id="rId13"/>
    <p:sldId id="512" r:id="rId14"/>
    <p:sldId id="533" r:id="rId15"/>
    <p:sldId id="513" r:id="rId16"/>
    <p:sldId id="514" r:id="rId17"/>
    <p:sldId id="515" r:id="rId18"/>
    <p:sldId id="534" r:id="rId19"/>
    <p:sldId id="516" r:id="rId20"/>
    <p:sldId id="517" r:id="rId21"/>
    <p:sldId id="518" r:id="rId22"/>
    <p:sldId id="519" r:id="rId23"/>
    <p:sldId id="506" r:id="rId24"/>
  </p:sldIdLst>
  <p:sldSz cx="9144000" cy="6858000" type="screen4x3"/>
  <p:notesSz cx="6797675" cy="9926638"/>
  <p:custDataLst>
    <p:tags r:id="rId2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0">
          <p15:clr>
            <a:srgbClr val="A4A3A4"/>
          </p15:clr>
        </p15:guide>
        <p15:guide id="2" orient="horz" pos="686">
          <p15:clr>
            <a:srgbClr val="A4A3A4"/>
          </p15:clr>
        </p15:guide>
        <p15:guide id="3" orient="horz" pos="1593" userDrawn="1">
          <p15:clr>
            <a:srgbClr val="A4A3A4"/>
          </p15:clr>
        </p15:guide>
        <p15:guide id="4" orient="horz" pos="3407">
          <p15:clr>
            <a:srgbClr val="A4A3A4"/>
          </p15:clr>
        </p15:guide>
        <p15:guide id="5" pos="4796">
          <p15:clr>
            <a:srgbClr val="A4A3A4"/>
          </p15:clr>
        </p15:guide>
        <p15:guide id="6" pos="964">
          <p15:clr>
            <a:srgbClr val="A4A3A4"/>
          </p15:clr>
        </p15:guide>
        <p15:guide id="7" pos="2880">
          <p15:clr>
            <a:srgbClr val="A4A3A4"/>
          </p15:clr>
        </p15:guide>
        <p15:guide id="8" pos="1921">
          <p15:clr>
            <a:srgbClr val="A4A3A4"/>
          </p15:clr>
        </p15:guide>
        <p15:guide id="9" pos="383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0000"/>
    <a:srgbClr val="FF9900"/>
    <a:srgbClr val="D1D7DA"/>
    <a:srgbClr val="9DAFCC"/>
    <a:srgbClr val="ED53D7"/>
    <a:srgbClr val="4B5669"/>
    <a:srgbClr val="FFFFFF"/>
    <a:srgbClr val="2D76AD"/>
    <a:srgbClr val="215983"/>
    <a:srgbClr val="3D8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6" autoAdjust="0"/>
    <p:restoredTop sz="70863" autoAdjust="0"/>
  </p:normalViewPr>
  <p:slideViewPr>
    <p:cSldViewPr snapToObjects="1" showGuides="1">
      <p:cViewPr varScale="1">
        <p:scale>
          <a:sx n="55" d="100"/>
          <a:sy n="55" d="100"/>
        </p:scale>
        <p:origin x="1734" y="78"/>
      </p:cViewPr>
      <p:guideLst>
        <p:guide orient="horz" pos="2500"/>
        <p:guide orient="horz" pos="686"/>
        <p:guide orient="horz" pos="1593"/>
        <p:guide orient="horz" pos="3407"/>
        <p:guide pos="4796"/>
        <p:guide pos="964"/>
        <p:guide pos="2880"/>
        <p:guide pos="1921"/>
        <p:guide pos="3839"/>
      </p:guideLst>
    </p:cSldViewPr>
  </p:slideViewPr>
  <p:notesTextViewPr>
    <p:cViewPr>
      <p:scale>
        <a:sx n="3" d="2"/>
        <a:sy n="3" d="2"/>
      </p:scale>
      <p:origin x="0" y="0"/>
    </p:cViewPr>
  </p:notesTextViewPr>
  <p:sorterViewPr>
    <p:cViewPr>
      <p:scale>
        <a:sx n="150" d="100"/>
        <a:sy n="150" d="100"/>
      </p:scale>
      <p:origin x="0" y="0"/>
    </p:cViewPr>
  </p:sorterViewPr>
  <p:notesViewPr>
    <p:cSldViewPr snapToObjects="1" showGuides="1">
      <p:cViewPr varScale="1">
        <p:scale>
          <a:sx n="128" d="100"/>
          <a:sy n="128" d="100"/>
        </p:scale>
        <p:origin x="4830" y="13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5C60A71B-677C-41F3-8806-B32C384368A9}" type="datetimeFigureOut">
              <a:rPr lang="de-DE" smtClean="0"/>
              <a:t>09.04.2019</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D584D4DD-0EAA-4244-BC03-ECEA8EDC466D}" type="slidenum">
              <a:rPr lang="de-DE" smtClean="0"/>
              <a:t>‹#›</a:t>
            </a:fld>
            <a:endParaRPr lang="de-DE"/>
          </a:p>
        </p:txBody>
      </p:sp>
    </p:spTree>
    <p:extLst>
      <p:ext uri="{BB962C8B-B14F-4D97-AF65-F5344CB8AC3E}">
        <p14:creationId xmlns:p14="http://schemas.microsoft.com/office/powerpoint/2010/main" val="2987791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A23BFD0E-9081-4DD8-BD77-DA6E86A5EDD4}" type="datetimeFigureOut">
              <a:rPr lang="de-DE" smtClean="0"/>
              <a:t>09.04.2019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B280112D-8454-448C-8A04-1F3237E367D5}" type="slidenum">
              <a:rPr lang="de-DE" smtClean="0"/>
              <a:t>‹#›</a:t>
            </a:fld>
            <a:endParaRPr lang="de-DE"/>
          </a:p>
        </p:txBody>
      </p:sp>
    </p:spTree>
    <p:extLst>
      <p:ext uri="{BB962C8B-B14F-4D97-AF65-F5344CB8AC3E}">
        <p14:creationId xmlns:p14="http://schemas.microsoft.com/office/powerpoint/2010/main" val="162046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en-US" dirty="0" smtClean="0"/>
              <a:t>今天，给大家介绍一下</a:t>
            </a:r>
            <a:r>
              <a:rPr lang="en-US" altLang="zh-CN" dirty="0" smtClean="0"/>
              <a:t>EL1259 </a:t>
            </a:r>
            <a:r>
              <a:rPr lang="zh-CN" altLang="en-US" dirty="0" smtClean="0"/>
              <a:t>时间戳模块的使用说明</a:t>
            </a:r>
            <a:endParaRPr lang="de-DE" dirty="0"/>
          </a:p>
        </p:txBody>
      </p:sp>
      <p:sp>
        <p:nvSpPr>
          <p:cNvPr id="4" name="Foliennummernplatzhalter 3"/>
          <p:cNvSpPr>
            <a:spLocks noGrp="1"/>
          </p:cNvSpPr>
          <p:nvPr>
            <p:ph type="sldNum" sz="quarter" idx="10"/>
          </p:nvPr>
        </p:nvSpPr>
        <p:spPr/>
        <p:txBody>
          <a:bodyPr/>
          <a:lstStyle/>
          <a:p>
            <a:fld id="{B280112D-8454-448C-8A04-1F3237E367D5}" type="slidenum">
              <a:rPr lang="de-DE" smtClean="0"/>
              <a:t>1</a:t>
            </a:fld>
            <a:endParaRPr lang="de-DE"/>
          </a:p>
        </p:txBody>
      </p:sp>
    </p:spTree>
    <p:extLst>
      <p:ext uri="{BB962C8B-B14F-4D97-AF65-F5344CB8AC3E}">
        <p14:creationId xmlns:p14="http://schemas.microsoft.com/office/powerpoint/2010/main" val="244326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10</a:t>
            </a:fld>
            <a:endParaRPr lang="de-DE"/>
          </a:p>
        </p:txBody>
      </p:sp>
    </p:spTree>
    <p:extLst>
      <p:ext uri="{BB962C8B-B14F-4D97-AF65-F5344CB8AC3E}">
        <p14:creationId xmlns:p14="http://schemas.microsoft.com/office/powerpoint/2010/main" val="110158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11</a:t>
            </a:fld>
            <a:endParaRPr lang="de-DE"/>
          </a:p>
        </p:txBody>
      </p:sp>
    </p:spTree>
    <p:extLst>
      <p:ext uri="{BB962C8B-B14F-4D97-AF65-F5344CB8AC3E}">
        <p14:creationId xmlns:p14="http://schemas.microsoft.com/office/powerpoint/2010/main" val="221309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为了方便说明，我们采用单通道多时间戳进行说明，单通道多时间戳功能我们直接通过应用来进行说明</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13</a:t>
            </a:fld>
            <a:endParaRPr lang="de-DE"/>
          </a:p>
        </p:txBody>
      </p:sp>
    </p:spTree>
    <p:extLst>
      <p:ext uri="{BB962C8B-B14F-4D97-AF65-F5344CB8AC3E}">
        <p14:creationId xmlns:p14="http://schemas.microsoft.com/office/powerpoint/2010/main" val="2952455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这里以色标检测案例做简单说明</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14</a:t>
            </a:fld>
            <a:endParaRPr lang="de-DE"/>
          </a:p>
        </p:txBody>
      </p:sp>
    </p:spTree>
    <p:extLst>
      <p:ext uri="{BB962C8B-B14F-4D97-AF65-F5344CB8AC3E}">
        <p14:creationId xmlns:p14="http://schemas.microsoft.com/office/powerpoint/2010/main" val="127608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下面我们就以色标检测为例子，说明</a:t>
            </a:r>
            <a:r>
              <a:rPr lang="en-US" altLang="zh-CN" dirty="0" smtClean="0"/>
              <a:t>EL1259</a:t>
            </a:r>
            <a:r>
              <a:rPr lang="zh-CN" altLang="en-US" dirty="0" smtClean="0"/>
              <a:t>模块的使用</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15</a:t>
            </a:fld>
            <a:endParaRPr lang="de-DE"/>
          </a:p>
        </p:txBody>
      </p:sp>
    </p:spTree>
    <p:extLst>
      <p:ext uri="{BB962C8B-B14F-4D97-AF65-F5344CB8AC3E}">
        <p14:creationId xmlns:p14="http://schemas.microsoft.com/office/powerpoint/2010/main" val="3998857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只要</a:t>
            </a:r>
            <a:r>
              <a:rPr lang="en-US" altLang="zh-CN" dirty="0" smtClean="0"/>
              <a:t>LED</a:t>
            </a:r>
            <a:r>
              <a:rPr lang="zh-CN" altLang="en-US" dirty="0" smtClean="0"/>
              <a:t>闪烁时间长度合适就可以造成视觉停留现象保证我们可以看清字母，首先进行变量链接（关闭手动模式）</a:t>
            </a:r>
            <a:endParaRPr lang="en-US" altLang="zh-CN" dirty="0" smtClean="0"/>
          </a:p>
          <a:p>
            <a:r>
              <a:rPr lang="en-US" altLang="zh-CN" sz="1200" kern="1200" dirty="0" smtClean="0">
                <a:solidFill>
                  <a:schemeClr val="tx1"/>
                </a:solidFill>
                <a:effectLst/>
                <a:latin typeface="+mn-lt"/>
                <a:ea typeface="+mn-ea"/>
                <a:cs typeface="+mn-cs"/>
              </a:rPr>
              <a:t>No of output events</a:t>
            </a:r>
            <a:r>
              <a:rPr lang="zh-CN" altLang="zh-CN" sz="1200" kern="1200" dirty="0" smtClean="0">
                <a:solidFill>
                  <a:schemeClr val="tx1"/>
                </a:solidFill>
                <a:effectLst/>
                <a:latin typeface="+mn-lt"/>
                <a:ea typeface="+mn-ea"/>
                <a:cs typeface="+mn-cs"/>
              </a:rPr>
              <a:t>（表示输出事件的数量）和</a:t>
            </a:r>
            <a:r>
              <a:rPr lang="en-US" altLang="zh-CN" sz="1200" kern="1200" dirty="0" smtClean="0">
                <a:solidFill>
                  <a:schemeClr val="tx1"/>
                </a:solidFill>
                <a:effectLst/>
                <a:latin typeface="+mn-lt"/>
                <a:ea typeface="+mn-ea"/>
                <a:cs typeface="+mn-cs"/>
              </a:rPr>
              <a:t>Output order counter</a:t>
            </a:r>
            <a:r>
              <a:rPr lang="zh-CN" altLang="zh-CN" sz="1200" kern="1200" dirty="0" smtClean="0">
                <a:solidFill>
                  <a:schemeClr val="tx1"/>
                </a:solidFill>
                <a:effectLst/>
                <a:latin typeface="+mn-lt"/>
                <a:ea typeface="+mn-ea"/>
                <a:cs typeface="+mn-cs"/>
              </a:rPr>
              <a:t>（表示输出计数）</a:t>
            </a:r>
            <a:r>
              <a:rPr lang="en-US" altLang="zh-CN" sz="1200" kern="1200" dirty="0" smtClean="0">
                <a:solidFill>
                  <a:schemeClr val="tx1"/>
                </a:solidFill>
                <a:effectLst/>
                <a:latin typeface="+mn-lt"/>
                <a:ea typeface="+mn-ea"/>
                <a:cs typeface="+mn-cs"/>
              </a:rPr>
              <a:t>+1</a:t>
            </a:r>
          </a:p>
          <a:p>
            <a:r>
              <a:rPr lang="zh-CN" altLang="en-US" sz="1200" kern="1200" dirty="0" smtClean="0">
                <a:solidFill>
                  <a:schemeClr val="tx1"/>
                </a:solidFill>
                <a:effectLst/>
                <a:latin typeface="+mn-lt"/>
                <a:ea typeface="+mn-ea"/>
                <a:cs typeface="+mn-cs"/>
              </a:rPr>
              <a:t>这两个变量必须链接，作为内部计数来激活时间戳输出</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Output order</a:t>
            </a:r>
            <a:r>
              <a:rPr lang="en-US" altLang="zh-CN" sz="1200" kern="1200" baseline="0" dirty="0" smtClean="0">
                <a:solidFill>
                  <a:schemeClr val="tx1"/>
                </a:solidFill>
                <a:effectLst/>
                <a:latin typeface="+mn-lt"/>
                <a:ea typeface="+mn-ea"/>
                <a:cs typeface="+mn-cs"/>
              </a:rPr>
              <a:t> counter feedback</a:t>
            </a:r>
            <a:r>
              <a:rPr lang="zh-CN" altLang="en-US" sz="1200" kern="1200" baseline="0" dirty="0" smtClean="0">
                <a:solidFill>
                  <a:schemeClr val="tx1"/>
                </a:solidFill>
                <a:effectLst/>
                <a:latin typeface="+mn-lt"/>
                <a:ea typeface="+mn-ea"/>
                <a:cs typeface="+mn-cs"/>
              </a:rPr>
              <a:t>就像一个握手信号一样，只有当它等于</a:t>
            </a:r>
            <a:r>
              <a:rPr lang="en-US" altLang="zh-CN" sz="1200" kern="1200" dirty="0" smtClean="0">
                <a:solidFill>
                  <a:schemeClr val="tx1"/>
                </a:solidFill>
                <a:effectLst/>
                <a:latin typeface="+mn-lt"/>
                <a:ea typeface="+mn-ea"/>
                <a:cs typeface="+mn-cs"/>
              </a:rPr>
              <a:t>Output order counter</a:t>
            </a:r>
            <a:r>
              <a:rPr lang="zh-CN" altLang="en-US" sz="1200" kern="1200" dirty="0" smtClean="0">
                <a:solidFill>
                  <a:schemeClr val="tx1"/>
                </a:solidFill>
                <a:effectLst/>
                <a:latin typeface="+mn-lt"/>
                <a:ea typeface="+mn-ea"/>
                <a:cs typeface="+mn-cs"/>
              </a:rPr>
              <a:t>，这样</a:t>
            </a:r>
            <a:r>
              <a:rPr lang="en-US" altLang="zh-CN" sz="1200" kern="1200" dirty="0" smtClean="0">
                <a:solidFill>
                  <a:schemeClr val="tx1"/>
                </a:solidFill>
                <a:effectLst/>
                <a:latin typeface="+mn-lt"/>
                <a:ea typeface="+mn-ea"/>
                <a:cs typeface="+mn-cs"/>
              </a:rPr>
              <a:t>PLC</a:t>
            </a:r>
            <a:r>
              <a:rPr lang="zh-CN" altLang="en-US" sz="1200" kern="1200" dirty="0" smtClean="0">
                <a:solidFill>
                  <a:schemeClr val="tx1"/>
                </a:solidFill>
                <a:effectLst/>
                <a:latin typeface="+mn-lt"/>
                <a:ea typeface="+mn-ea"/>
                <a:cs typeface="+mn-cs"/>
              </a:rPr>
              <a:t>就可以确定，在下一个切换指令之前的上一个指令是否被执行</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16</a:t>
            </a:fld>
            <a:endParaRPr lang="de-DE"/>
          </a:p>
        </p:txBody>
      </p:sp>
    </p:spTree>
    <p:extLst>
      <p:ext uri="{BB962C8B-B14F-4D97-AF65-F5344CB8AC3E}">
        <p14:creationId xmlns:p14="http://schemas.microsoft.com/office/powerpoint/2010/main" val="88718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80112D-8454-448C-8A04-1F3237E367D5}" type="slidenum">
              <a:rPr lang="de-DE" smtClean="0"/>
              <a:t>18</a:t>
            </a:fld>
            <a:endParaRPr lang="de-DE"/>
          </a:p>
        </p:txBody>
      </p:sp>
    </p:spTree>
    <p:extLst>
      <p:ext uri="{BB962C8B-B14F-4D97-AF65-F5344CB8AC3E}">
        <p14:creationId xmlns:p14="http://schemas.microsoft.com/office/powerpoint/2010/main" val="3232703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5540B0-BFB7-414D-9D1B-E9E14445E9E7}" type="slidenum">
              <a:rPr lang="de-DE" altLang="de-DE"/>
              <a:pPr/>
              <a:t>19</a:t>
            </a:fld>
            <a:endParaRPr lang="de-DE" altLang="de-DE"/>
          </a:p>
        </p:txBody>
      </p:sp>
      <p:sp>
        <p:nvSpPr>
          <p:cNvPr id="1054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2F16754F-70CA-42D6-A2B8-E1B237C5810C}" type="slidenum">
              <a:rPr lang="de-DE" altLang="de-DE" sz="1200"/>
              <a:pPr algn="r"/>
              <a:t>19</a:t>
            </a:fld>
            <a:endParaRPr lang="de-DE" altLang="de-DE"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7056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我们会分成三个部分来介绍，首先介绍一下</a:t>
            </a:r>
            <a:r>
              <a:rPr lang="en-US" altLang="zh-CN" dirty="0" smtClean="0"/>
              <a:t>EL1259</a:t>
            </a:r>
            <a:r>
              <a:rPr lang="zh-CN" altLang="en-US" dirty="0" smtClean="0"/>
              <a:t>，然后介绍一下</a:t>
            </a:r>
            <a:r>
              <a:rPr lang="en-US" altLang="zh-CN" dirty="0" smtClean="0"/>
              <a:t>EL1259</a:t>
            </a:r>
            <a:r>
              <a:rPr lang="zh-CN" altLang="en-US" dirty="0" smtClean="0"/>
              <a:t>在</a:t>
            </a:r>
            <a:r>
              <a:rPr lang="en-US" altLang="zh-CN" dirty="0" err="1" smtClean="0"/>
              <a:t>SystemManager</a:t>
            </a:r>
            <a:r>
              <a:rPr lang="zh-CN" altLang="en-US" dirty="0" smtClean="0"/>
              <a:t>中的配置，最后我们会介绍一下，</a:t>
            </a:r>
            <a:r>
              <a:rPr lang="en-US" altLang="zh-CN" dirty="0" smtClean="0"/>
              <a:t>EL1259</a:t>
            </a:r>
            <a:r>
              <a:rPr lang="zh-CN" altLang="en-US" dirty="0" smtClean="0"/>
              <a:t>在色标检测项目中的应用</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2</a:t>
            </a:fld>
            <a:endParaRPr lang="de-DE"/>
          </a:p>
        </p:txBody>
      </p:sp>
    </p:spTree>
    <p:extLst>
      <p:ext uri="{BB962C8B-B14F-4D97-AF65-F5344CB8AC3E}">
        <p14:creationId xmlns:p14="http://schemas.microsoft.com/office/powerpoint/2010/main" val="384381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EL1259</a:t>
            </a:r>
            <a:r>
              <a:rPr lang="zh-CN" altLang="zh-CN" sz="1200" kern="1200" dirty="0" smtClean="0">
                <a:solidFill>
                  <a:schemeClr val="tx1"/>
                </a:solidFill>
                <a:effectLst/>
                <a:latin typeface="+mn-lt"/>
                <a:ea typeface="+mn-ea"/>
                <a:cs typeface="+mn-cs"/>
              </a:rPr>
              <a:t>是</a:t>
            </a:r>
            <a:r>
              <a:rPr lang="en-US" altLang="zh-CN" sz="1200" kern="1200" dirty="0" smtClean="0">
                <a:solidFill>
                  <a:schemeClr val="tx1"/>
                </a:solidFill>
                <a:effectLst/>
                <a:latin typeface="+mn-lt"/>
                <a:ea typeface="+mn-ea"/>
                <a:cs typeface="+mn-cs"/>
              </a:rPr>
              <a:t>16</a:t>
            </a:r>
            <a:r>
              <a:rPr lang="zh-CN" altLang="zh-CN" sz="1200" kern="1200" dirty="0" smtClean="0">
                <a:solidFill>
                  <a:schemeClr val="tx1"/>
                </a:solidFill>
                <a:effectLst/>
                <a:latin typeface="+mn-lt"/>
                <a:ea typeface="+mn-ea"/>
                <a:cs typeface="+mn-cs"/>
              </a:rPr>
              <a:t>通道输入</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输出多时间戳模块，每个通道在一个</a:t>
            </a:r>
            <a:r>
              <a:rPr lang="en-US" altLang="zh-CN" sz="1200" kern="1200" dirty="0" smtClean="0">
                <a:solidFill>
                  <a:schemeClr val="tx1"/>
                </a:solidFill>
                <a:effectLst/>
                <a:latin typeface="+mn-lt"/>
                <a:ea typeface="+mn-ea"/>
                <a:cs typeface="+mn-cs"/>
              </a:rPr>
              <a:t>PLC</a:t>
            </a:r>
            <a:r>
              <a:rPr lang="zh-CN" altLang="zh-CN" sz="1200" kern="1200" dirty="0" smtClean="0">
                <a:solidFill>
                  <a:schemeClr val="tx1"/>
                </a:solidFill>
                <a:effectLst/>
                <a:latin typeface="+mn-lt"/>
                <a:ea typeface="+mn-ea"/>
                <a:cs typeface="+mn-cs"/>
              </a:rPr>
              <a:t>周期内最多可以提供</a:t>
            </a:r>
            <a:r>
              <a:rPr lang="en-US" altLang="zh-CN" sz="1200" kern="1200" dirty="0" smtClean="0">
                <a:solidFill>
                  <a:schemeClr val="tx1"/>
                </a:solidFill>
                <a:effectLst/>
                <a:latin typeface="+mn-lt"/>
                <a:ea typeface="+mn-ea"/>
                <a:cs typeface="+mn-cs"/>
              </a:rPr>
              <a:t>32</a:t>
            </a:r>
            <a:r>
              <a:rPr lang="zh-CN" altLang="zh-CN" sz="1200" kern="1200" dirty="0" smtClean="0">
                <a:solidFill>
                  <a:schemeClr val="tx1"/>
                </a:solidFill>
                <a:effectLst/>
                <a:latin typeface="+mn-lt"/>
                <a:ea typeface="+mn-ea"/>
                <a:cs typeface="+mn-cs"/>
              </a:rPr>
              <a:t>个时间戳与相对应的事件。即相当于一块多时间戳输入模块</a:t>
            </a:r>
            <a:r>
              <a:rPr lang="en-US" altLang="zh-CN" sz="1200" kern="1200" dirty="0" smtClean="0">
                <a:solidFill>
                  <a:schemeClr val="tx1"/>
                </a:solidFill>
                <a:effectLst/>
                <a:latin typeface="+mn-lt"/>
                <a:ea typeface="+mn-ea"/>
                <a:cs typeface="+mn-cs"/>
              </a:rPr>
              <a:t>EL1258</a:t>
            </a:r>
            <a:r>
              <a:rPr lang="zh-CN" altLang="zh-CN" sz="1200" kern="1200" dirty="0" smtClean="0">
                <a:solidFill>
                  <a:schemeClr val="tx1"/>
                </a:solidFill>
                <a:effectLst/>
                <a:latin typeface="+mn-lt"/>
                <a:ea typeface="+mn-ea"/>
                <a:cs typeface="+mn-cs"/>
              </a:rPr>
              <a:t>与一块多时间戳输出模块</a:t>
            </a:r>
            <a:r>
              <a:rPr lang="en-US" altLang="zh-CN" sz="1200" kern="1200" dirty="0" smtClean="0">
                <a:solidFill>
                  <a:schemeClr val="tx1"/>
                </a:solidFill>
                <a:effectLst/>
                <a:latin typeface="+mn-lt"/>
                <a:ea typeface="+mn-ea"/>
                <a:cs typeface="+mn-cs"/>
              </a:rPr>
              <a:t>EL2258</a:t>
            </a:r>
            <a:r>
              <a:rPr lang="zh-CN" altLang="zh-CN" sz="1200" kern="1200" dirty="0" smtClean="0">
                <a:solidFill>
                  <a:schemeClr val="tx1"/>
                </a:solidFill>
                <a:effectLst/>
                <a:latin typeface="+mn-lt"/>
                <a:ea typeface="+mn-ea"/>
                <a:cs typeface="+mn-cs"/>
              </a:rPr>
              <a:t>的集合。</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EL1259</a:t>
            </a:r>
            <a:r>
              <a:rPr lang="zh-CN" altLang="zh-CN" sz="1200" kern="1200" dirty="0" smtClean="0">
                <a:solidFill>
                  <a:schemeClr val="tx1"/>
                </a:solidFill>
                <a:effectLst/>
                <a:latin typeface="+mn-lt"/>
                <a:ea typeface="+mn-ea"/>
                <a:cs typeface="+mn-cs"/>
              </a:rPr>
              <a:t>除了多时间戳以外，还可以选择单时间戳模式，此时相当于一块普通的单时间戳输入模块</a:t>
            </a:r>
            <a:r>
              <a:rPr lang="en-US" altLang="zh-CN" sz="1200" kern="1200" dirty="0" smtClean="0">
                <a:solidFill>
                  <a:schemeClr val="tx1"/>
                </a:solidFill>
                <a:effectLst/>
                <a:latin typeface="+mn-lt"/>
                <a:ea typeface="+mn-ea"/>
                <a:cs typeface="+mn-cs"/>
              </a:rPr>
              <a:t>EL1252</a:t>
            </a:r>
            <a:r>
              <a:rPr lang="zh-CN" altLang="zh-CN" sz="1200" kern="1200" dirty="0" smtClean="0">
                <a:solidFill>
                  <a:schemeClr val="tx1"/>
                </a:solidFill>
                <a:effectLst/>
                <a:latin typeface="+mn-lt"/>
                <a:ea typeface="+mn-ea"/>
                <a:cs typeface="+mn-cs"/>
              </a:rPr>
              <a:t>和单时间戳输出模块</a:t>
            </a:r>
            <a:r>
              <a:rPr lang="en-US" altLang="zh-CN" sz="1200" kern="1200" dirty="0" smtClean="0">
                <a:solidFill>
                  <a:schemeClr val="tx1"/>
                </a:solidFill>
                <a:effectLst/>
                <a:latin typeface="+mn-lt"/>
                <a:ea typeface="+mn-ea"/>
                <a:cs typeface="+mn-cs"/>
              </a:rPr>
              <a:t>EL2252</a:t>
            </a:r>
            <a:r>
              <a:rPr lang="zh-CN" altLang="zh-CN" sz="1200" kern="1200" dirty="0" smtClean="0">
                <a:solidFill>
                  <a:schemeClr val="tx1"/>
                </a:solidFill>
                <a:effectLst/>
                <a:latin typeface="+mn-lt"/>
                <a:ea typeface="+mn-ea"/>
                <a:cs typeface="+mn-cs"/>
              </a:rPr>
              <a:t>的集合。</a:t>
            </a:r>
          </a:p>
          <a:p>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3</a:t>
            </a:fld>
            <a:endParaRPr lang="de-DE"/>
          </a:p>
        </p:txBody>
      </p:sp>
    </p:spTree>
    <p:extLst>
      <p:ext uri="{BB962C8B-B14F-4D97-AF65-F5344CB8AC3E}">
        <p14:creationId xmlns:p14="http://schemas.microsoft.com/office/powerpoint/2010/main" val="101184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普通输入模块有</a:t>
            </a:r>
            <a:r>
              <a:rPr lang="en-US" altLang="zh-CN" dirty="0" smtClean="0"/>
              <a:t>3ms</a:t>
            </a:r>
            <a:r>
              <a:rPr lang="zh-CN" altLang="en-US" dirty="0" smtClean="0"/>
              <a:t>的滤波，而</a:t>
            </a:r>
            <a:r>
              <a:rPr lang="en-US" altLang="zh-CN" dirty="0" smtClean="0"/>
              <a:t>EL1259</a:t>
            </a:r>
            <a:r>
              <a:rPr lang="zh-CN" altLang="en-US" dirty="0" smtClean="0"/>
              <a:t>输入的滤波为</a:t>
            </a:r>
            <a:r>
              <a:rPr lang="en-US" altLang="zh-CN" dirty="0" smtClean="0"/>
              <a:t>1μs</a:t>
            </a:r>
            <a:r>
              <a:rPr lang="zh-CN" altLang="en-US" dirty="0" smtClean="0"/>
              <a:t>以下，所以对于脉冲信号时间太短的话是无法被</a:t>
            </a:r>
            <a:r>
              <a:rPr lang="en-US" altLang="zh-CN" dirty="0" smtClean="0"/>
              <a:t>EL</a:t>
            </a:r>
            <a:r>
              <a:rPr lang="zh-CN" altLang="en-US" dirty="0" smtClean="0"/>
              <a:t>模块采集到相关数据的，脉冲</a:t>
            </a:r>
            <a:r>
              <a:rPr lang="en-US" altLang="zh-CN" dirty="0" smtClean="0"/>
              <a:t>A</a:t>
            </a:r>
            <a:r>
              <a:rPr lang="zh-CN" altLang="en-US" dirty="0" smtClean="0"/>
              <a:t>和脉冲</a:t>
            </a:r>
            <a:r>
              <a:rPr lang="en-US" altLang="zh-CN" dirty="0" smtClean="0"/>
              <a:t>B</a:t>
            </a:r>
            <a:r>
              <a:rPr lang="zh-CN" altLang="en-US" dirty="0" smtClean="0"/>
              <a:t>无法被采集到，只有脉冲</a:t>
            </a:r>
            <a:r>
              <a:rPr lang="en-US" altLang="zh-CN" dirty="0" smtClean="0"/>
              <a:t>C</a:t>
            </a:r>
            <a:r>
              <a:rPr lang="zh-CN" altLang="en-US" dirty="0" smtClean="0"/>
              <a:t>可以</a:t>
            </a:r>
            <a:endParaRPr lang="en-US" altLang="zh-CN" dirty="0" smtClean="0"/>
          </a:p>
          <a:p>
            <a:r>
              <a:rPr lang="zh-CN" altLang="en-US" dirty="0" smtClean="0"/>
              <a:t>在普通模块中采样模式依赖于任务周期（</a:t>
            </a:r>
            <a:r>
              <a:rPr lang="en-US" altLang="zh-CN" dirty="0" err="1" smtClean="0"/>
              <a:t>EtherCAT</a:t>
            </a:r>
            <a:r>
              <a:rPr lang="zh-CN" altLang="en-US" dirty="0" smtClean="0"/>
              <a:t>周期）为了采集到这两个细脉冲，我们就需要把任务周期设置的尽量短，设置任务周期的时候我们还需要考虑电脑的运算能力和</a:t>
            </a:r>
            <a:r>
              <a:rPr lang="en-US" altLang="zh-CN" dirty="0" err="1" smtClean="0"/>
              <a:t>EtherCAT</a:t>
            </a:r>
            <a:r>
              <a:rPr lang="zh-CN" altLang="en-US" dirty="0" smtClean="0"/>
              <a:t>传输的数据量大小</a:t>
            </a:r>
            <a:endParaRPr lang="en-US" altLang="zh-CN" dirty="0" smtClean="0"/>
          </a:p>
          <a:p>
            <a:r>
              <a:rPr lang="zh-CN" altLang="en-US" dirty="0" smtClean="0"/>
              <a:t>为此倍福提供了两个新的技术</a:t>
            </a:r>
            <a:r>
              <a:rPr lang="en-US" altLang="zh-CN" dirty="0" err="1" smtClean="0"/>
              <a:t>OverSampling</a:t>
            </a:r>
            <a:r>
              <a:rPr lang="zh-CN" altLang="en-US" dirty="0" smtClean="0"/>
              <a:t>和</a:t>
            </a:r>
            <a:r>
              <a:rPr lang="en-US" altLang="zh-CN" dirty="0" err="1" smtClean="0"/>
              <a:t>TimeStamp</a:t>
            </a:r>
            <a:r>
              <a:rPr lang="zh-CN" altLang="en-US" dirty="0" smtClean="0"/>
              <a:t>超采样和时间戳</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4</a:t>
            </a:fld>
            <a:endParaRPr lang="de-DE"/>
          </a:p>
        </p:txBody>
      </p:sp>
    </p:spTree>
    <p:extLst>
      <p:ext uri="{BB962C8B-B14F-4D97-AF65-F5344CB8AC3E}">
        <p14:creationId xmlns:p14="http://schemas.microsoft.com/office/powerpoint/2010/main" val="132442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普通模块采样模式依赖于任务周期，而在时间戳模式下，输入模块是否进行信号传输取决于事件是否发生，在模块采集到事件进行输入时，内部会传输两个信号，一个状态（</a:t>
            </a:r>
            <a:r>
              <a:rPr lang="en-US" altLang="zh-CN" dirty="0" smtClean="0"/>
              <a:t>state</a:t>
            </a:r>
            <a:r>
              <a:rPr lang="zh-CN" altLang="en-US" dirty="0" smtClean="0"/>
              <a:t>）一个时间（</a:t>
            </a:r>
            <a:r>
              <a:rPr lang="en-US" altLang="zh-CN" dirty="0" smtClean="0"/>
              <a:t>Timestamp</a:t>
            </a:r>
            <a:r>
              <a:rPr lang="zh-CN" altLang="en-US" dirty="0" smtClean="0"/>
              <a:t>）。但是单时间戳输入模块在一个周期内只能锁存一个上升沿和一个下降沿，所以对于图中</a:t>
            </a:r>
            <a:r>
              <a:rPr lang="en-US" altLang="zh-CN" dirty="0" smtClean="0"/>
              <a:t>C</a:t>
            </a:r>
            <a:r>
              <a:rPr lang="zh-CN" altLang="en-US" dirty="0" smtClean="0"/>
              <a:t>的上升沿是捕捉不到的</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5</a:t>
            </a:fld>
            <a:endParaRPr lang="de-DE"/>
          </a:p>
        </p:txBody>
      </p:sp>
    </p:spTree>
    <p:extLst>
      <p:ext uri="{BB962C8B-B14F-4D97-AF65-F5344CB8AC3E}">
        <p14:creationId xmlns:p14="http://schemas.microsoft.com/office/powerpoint/2010/main" val="125929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对于多时间戳输入模块来说，一个周期之内最多可以采集</a:t>
            </a:r>
            <a:r>
              <a:rPr lang="en-US" altLang="zh-CN" dirty="0" smtClean="0"/>
              <a:t>32</a:t>
            </a:r>
            <a:r>
              <a:rPr lang="zh-CN" altLang="en-US" dirty="0" smtClean="0"/>
              <a:t>个上升沿和下降沿信号，所以所有输入信号都可以被采集到。</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6</a:t>
            </a:fld>
            <a:endParaRPr lang="de-DE"/>
          </a:p>
        </p:txBody>
      </p:sp>
    </p:spTree>
    <p:extLst>
      <p:ext uri="{BB962C8B-B14F-4D97-AF65-F5344CB8AC3E}">
        <p14:creationId xmlns:p14="http://schemas.microsoft.com/office/powerpoint/2010/main" val="5608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普通数字量输出模块，在一个任务周期内只能进行一次数据输出，并且输出时间受任务周期影响，无法时间准确输出，对于高速和高精度的项目来说这样的误差可能会造成很大的误差</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7</a:t>
            </a:fld>
            <a:endParaRPr lang="de-DE"/>
          </a:p>
        </p:txBody>
      </p:sp>
    </p:spTree>
    <p:extLst>
      <p:ext uri="{BB962C8B-B14F-4D97-AF65-F5344CB8AC3E}">
        <p14:creationId xmlns:p14="http://schemas.microsoft.com/office/powerpoint/2010/main" val="292475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通过单时间戳输出模块，控制器会计算出一个准确的信号输出时间，当这个指令成功转换后，模块会进行等待，直到输出时间来到并马上进行状态切换，独立于任务周期</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8</a:t>
            </a:fld>
            <a:endParaRPr lang="de-DE"/>
          </a:p>
        </p:txBody>
      </p:sp>
    </p:spTree>
    <p:extLst>
      <p:ext uri="{BB962C8B-B14F-4D97-AF65-F5344CB8AC3E}">
        <p14:creationId xmlns:p14="http://schemas.microsoft.com/office/powerpoint/2010/main" val="3662053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多时间戳输出模块可以在一个任务周期内准确输出最多</a:t>
            </a:r>
            <a:r>
              <a:rPr lang="en-US" altLang="zh-CN" dirty="0" smtClean="0"/>
              <a:t>32</a:t>
            </a:r>
            <a:r>
              <a:rPr lang="zh-CN" altLang="en-US" dirty="0" smtClean="0"/>
              <a:t>个事件，并且模块通道之间互相独立不影响</a:t>
            </a:r>
            <a:endParaRPr lang="zh-CN" altLang="en-US" dirty="0"/>
          </a:p>
        </p:txBody>
      </p:sp>
      <p:sp>
        <p:nvSpPr>
          <p:cNvPr id="4" name="灯片编号占位符 3"/>
          <p:cNvSpPr>
            <a:spLocks noGrp="1"/>
          </p:cNvSpPr>
          <p:nvPr>
            <p:ph type="sldNum" sz="quarter" idx="10"/>
          </p:nvPr>
        </p:nvSpPr>
        <p:spPr/>
        <p:txBody>
          <a:bodyPr/>
          <a:lstStyle/>
          <a:p>
            <a:fld id="{B280112D-8454-448C-8A04-1F3237E367D5}" type="slidenum">
              <a:rPr lang="de-DE" smtClean="0"/>
              <a:t>9</a:t>
            </a:fld>
            <a:endParaRPr lang="de-DE"/>
          </a:p>
        </p:txBody>
      </p:sp>
    </p:spTree>
    <p:extLst>
      <p:ext uri="{BB962C8B-B14F-4D97-AF65-F5344CB8AC3E}">
        <p14:creationId xmlns:p14="http://schemas.microsoft.com/office/powerpoint/2010/main" val="195375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94633"/>
            <a:ext cx="9144001" cy="5759533"/>
          </a:xfrm>
          <a:prstGeom prst="rect">
            <a:avLst/>
          </a:prstGeom>
        </p:spPr>
      </p:pic>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9049749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text + 3 pictures">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a:xfrm>
            <a:off x="4572000" y="1090800"/>
            <a:ext cx="4572000" cy="36000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3" name="Bildplatzhalter 2"/>
          <p:cNvSpPr>
            <a:spLocks noGrp="1"/>
          </p:cNvSpPr>
          <p:nvPr>
            <p:ph type="pic" sz="quarter" idx="16" hasCustomPrompt="1"/>
          </p:nvPr>
        </p:nvSpPr>
        <p:spPr>
          <a:xfrm>
            <a:off x="4572000" y="4691063"/>
            <a:ext cx="2286000" cy="2160000"/>
          </a:xfr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10" name="Bildplatzhalter 9"/>
          <p:cNvSpPr>
            <a:spLocks noGrp="1"/>
          </p:cNvSpPr>
          <p:nvPr>
            <p:ph type="pic" sz="quarter" idx="17" hasCustomPrompt="1"/>
          </p:nvPr>
        </p:nvSpPr>
        <p:spPr>
          <a:xfrm>
            <a:off x="6858000" y="4691063"/>
            <a:ext cx="2286000" cy="2160000"/>
          </a:xfr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p:txBody>
      </p:sp>
    </p:spTree>
    <p:extLst>
      <p:ext uri="{BB962C8B-B14F-4D97-AF65-F5344CB8AC3E}">
        <p14:creationId xmlns:p14="http://schemas.microsoft.com/office/powerpoint/2010/main" val="1478065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small pictures">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a:xfrm>
            <a:off x="1" y="1090800"/>
            <a:ext cx="7603200" cy="4321413"/>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3" name="Bildplatzhalter 12"/>
          <p:cNvSpPr>
            <a:spLocks noGrp="1"/>
          </p:cNvSpPr>
          <p:nvPr>
            <p:ph type="pic" sz="quarter" idx="16" hasCustomPrompt="1"/>
          </p:nvPr>
        </p:nvSpPr>
        <p:spPr>
          <a:xfrm>
            <a:off x="7616825" y="5418424"/>
            <a:ext cx="1527174"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7" hasCustomPrompt="1"/>
          </p:nvPr>
        </p:nvSpPr>
        <p:spPr>
          <a:xfrm>
            <a:off x="6103938" y="5418424"/>
            <a:ext cx="1519237"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
        <p:nvSpPr>
          <p:cNvPr id="11" name="Bildplatzhalter 12"/>
          <p:cNvSpPr>
            <a:spLocks noGrp="1"/>
          </p:cNvSpPr>
          <p:nvPr>
            <p:ph type="pic" sz="quarter" idx="18" hasCustomPrompt="1"/>
          </p:nvPr>
        </p:nvSpPr>
        <p:spPr>
          <a:xfrm>
            <a:off x="4584700" y="5418424"/>
            <a:ext cx="1522412"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
        <p:nvSpPr>
          <p:cNvPr id="10"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4"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7351559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a:xfrm>
            <a:off x="0" y="1090800"/>
            <a:ext cx="9151200" cy="57672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6851439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creen picture with text overlay">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a:xfrm>
            <a:off x="0" y="1090800"/>
            <a:ext cx="9151200" cy="57672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1" y="1090800"/>
            <a:ext cx="3049587" cy="5767200"/>
          </a:xfrm>
          <a:prstGeom prst="rect">
            <a:avLst/>
          </a:prstGeom>
          <a:solidFill>
            <a:srgbClr val="FFFFFF">
              <a:alpha val="74902"/>
            </a:srgbClr>
          </a:solidFill>
        </p:spPr>
        <p:txBody>
          <a:bodyPr lIns="234000" tIns="190800"/>
          <a:lstStyle>
            <a:lvl1pPr>
              <a:defRPr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4973679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lications">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a:xfrm>
            <a:off x="0" y="1090800"/>
            <a:ext cx="9151200" cy="57672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1" y="1090800"/>
            <a:ext cx="3049587" cy="5767200"/>
          </a:xfrm>
          <a:prstGeom prst="rect">
            <a:avLst/>
          </a:prstGeom>
          <a:solidFill>
            <a:srgbClr val="FFFFFF">
              <a:alpha val="74902"/>
            </a:srgbClr>
          </a:solidFill>
        </p:spPr>
        <p:txBody>
          <a:bodyPr lIns="234000" tIns="190800"/>
          <a:lstStyle>
            <a:lvl1pPr>
              <a:defRPr sz="1800"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Bildplatzhalter 12"/>
          <p:cNvSpPr>
            <a:spLocks noGrp="1"/>
          </p:cNvSpPr>
          <p:nvPr>
            <p:ph type="pic" sz="quarter" idx="16" hasCustomPrompt="1"/>
          </p:nvPr>
        </p:nvSpPr>
        <p:spPr>
          <a:xfrm>
            <a:off x="7616825" y="5418424"/>
            <a:ext cx="1527174"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
        <p:nvSpPr>
          <p:cNvPr id="8" name="Bildplatzhalter 12"/>
          <p:cNvSpPr>
            <a:spLocks noGrp="1"/>
          </p:cNvSpPr>
          <p:nvPr>
            <p:ph type="pic" sz="quarter" idx="17" hasCustomPrompt="1"/>
          </p:nvPr>
        </p:nvSpPr>
        <p:spPr>
          <a:xfrm>
            <a:off x="6103938" y="5418424"/>
            <a:ext cx="1519237"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8" hasCustomPrompt="1"/>
          </p:nvPr>
        </p:nvSpPr>
        <p:spPr>
          <a:xfrm>
            <a:off x="4584700" y="5418424"/>
            <a:ext cx="1522412" cy="1440000"/>
          </a:xfrm>
          <a:prstGeom prst="rect">
            <a:avLst/>
          </a:prstGeom>
          <a:ln w="6350">
            <a:solidFill>
              <a:schemeClr val="bg1">
                <a:lumMod val="95000"/>
              </a:schemeClr>
            </a:solidFill>
          </a:ln>
        </p:spPr>
        <p:txBody>
          <a:bodyPr/>
          <a:lstStyle>
            <a:lvl1pPr marL="0" indent="0">
              <a:buNone/>
              <a:defRPr sz="1800"/>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383884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ernal graphics with sourc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a:xfrm>
            <a:off x="0" y="1090800"/>
            <a:ext cx="9151200" cy="57672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11" name="Textplatzhalter 10"/>
          <p:cNvSpPr>
            <a:spLocks noGrp="1"/>
          </p:cNvSpPr>
          <p:nvPr>
            <p:ph type="body" sz="quarter" idx="15" hasCustomPrompt="1"/>
          </p:nvPr>
        </p:nvSpPr>
        <p:spPr>
          <a:xfrm rot="16200000">
            <a:off x="6320008" y="3609679"/>
            <a:ext cx="5337307" cy="302081"/>
          </a:xfrm>
          <a:prstGeom prst="rect">
            <a:avLst/>
          </a:prstGeom>
        </p:spPr>
        <p:txBody>
          <a:bodyPr wrap="square" lIns="72000" tIns="54000" bIns="108000" anchor="b" anchorCtr="0">
            <a:spAutoFit/>
          </a:bodyPr>
          <a:lstStyle>
            <a:lvl1pPr marL="0" indent="0">
              <a:buNone/>
              <a:defRPr sz="900">
                <a:solidFill>
                  <a:schemeClr val="accent1"/>
                </a:solidFill>
              </a:defRPr>
            </a:lvl1pPr>
            <a:lvl2pPr marL="360362" indent="0">
              <a:buNone/>
              <a:defRPr sz="1100">
                <a:solidFill>
                  <a:schemeClr val="accent2"/>
                </a:solidFill>
              </a:defRPr>
            </a:lvl2pPr>
            <a:lvl3pPr marL="715962" indent="0">
              <a:buNone/>
              <a:defRPr sz="1100">
                <a:solidFill>
                  <a:schemeClr val="accent2"/>
                </a:solidFill>
              </a:defRPr>
            </a:lvl3pPr>
            <a:lvl4pPr marL="1076325" indent="0">
              <a:buNone/>
              <a:defRPr sz="1100">
                <a:solidFill>
                  <a:schemeClr val="accent2"/>
                </a:solidFill>
              </a:defRPr>
            </a:lvl4pPr>
            <a:lvl5pPr marL="1433513" indent="0">
              <a:buNone/>
              <a:defRPr sz="1100">
                <a:solidFill>
                  <a:schemeClr val="accent2"/>
                </a:solidFill>
              </a:defRPr>
            </a:lvl5pPr>
          </a:lstStyle>
          <a:p>
            <a:pPr lvl="0"/>
            <a:r>
              <a:rPr lang="de-DE" dirty="0" smtClean="0"/>
              <a:t>Click </a:t>
            </a:r>
            <a:r>
              <a:rPr lang="de-DE" dirty="0" err="1" smtClean="0"/>
              <a:t>here</a:t>
            </a:r>
            <a:r>
              <a:rPr lang="de-DE" dirty="0" smtClean="0"/>
              <a:t> </a:t>
            </a:r>
            <a:r>
              <a:rPr lang="de-DE" dirty="0" err="1" smtClean="0"/>
              <a:t>to</a:t>
            </a:r>
            <a:r>
              <a:rPr lang="de-DE" dirty="0" smtClean="0"/>
              <a:t> </a:t>
            </a:r>
            <a:r>
              <a:rPr lang="de-DE" dirty="0" err="1" smtClean="0"/>
              <a:t>edit</a:t>
            </a:r>
            <a:r>
              <a:rPr lang="de-DE" dirty="0" smtClean="0"/>
              <a:t> </a:t>
            </a:r>
            <a:r>
              <a:rPr lang="de-DE" dirty="0" err="1" smtClean="0"/>
              <a:t>source</a:t>
            </a:r>
            <a:endParaRPr lang="de-DE" dirty="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5116482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with description">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a:xfrm>
            <a:off x="1" y="1090800"/>
            <a:ext cx="7603200" cy="5329475"/>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0"/>
            <a:endParaRPr lang="en-US" noProof="0" dirty="0" smtClean="0"/>
          </a:p>
        </p:txBody>
      </p:sp>
      <p:sp>
        <p:nvSpPr>
          <p:cNvPr id="13" name="Bildplatzhalter 12"/>
          <p:cNvSpPr>
            <a:spLocks noGrp="1"/>
          </p:cNvSpPr>
          <p:nvPr>
            <p:ph type="pic" sz="quarter" idx="16" hasCustomPrompt="1"/>
          </p:nvPr>
        </p:nvSpPr>
        <p:spPr>
          <a:xfrm>
            <a:off x="1530350" y="2540212"/>
            <a:ext cx="7613650" cy="4320000"/>
          </a:xfrm>
          <a:prstGeom prst="rect">
            <a:avLst/>
          </a:prstGeom>
          <a:ln w="6350">
            <a:noFill/>
          </a:ln>
        </p:spPr>
        <p:txBody>
          <a:bodyPr/>
          <a:lstStyle>
            <a:lvl1pPr marL="0" indent="0">
              <a:buNone/>
              <a:defRPr/>
            </a:lvl1pPr>
          </a:lstStyle>
          <a:p>
            <a:r>
              <a:rPr lang="en-US" noProof="0" dirty="0" smtClean="0"/>
              <a:t>Click on symbol to add picture</a:t>
            </a:r>
            <a:endParaRPr lang="en-US" noProof="0" dirty="0"/>
          </a:p>
        </p:txBody>
      </p:sp>
      <p:sp>
        <p:nvSpPr>
          <p:cNvPr id="5"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1857753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5" name="Bildplatzhalter 3"/>
          <p:cNvSpPr>
            <a:spLocks noGrp="1"/>
          </p:cNvSpPr>
          <p:nvPr>
            <p:ph type="pic" sz="quarter" idx="10" hasCustomPrompt="1"/>
          </p:nvPr>
        </p:nvSpPr>
        <p:spPr>
          <a:xfrm>
            <a:off x="0" y="1090800"/>
            <a:ext cx="4572000" cy="57672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7" name="Bildplatzhalter 5"/>
          <p:cNvSpPr>
            <a:spLocks noGrp="1"/>
          </p:cNvSpPr>
          <p:nvPr>
            <p:ph type="pic" sz="quarter" idx="11" hasCustomPrompt="1"/>
          </p:nvPr>
        </p:nvSpPr>
        <p:spPr>
          <a:xfrm>
            <a:off x="4568400" y="1090800"/>
            <a:ext cx="4572000" cy="57672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45418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7" name="Bildplatzhalter 3"/>
          <p:cNvSpPr>
            <a:spLocks noGrp="1"/>
          </p:cNvSpPr>
          <p:nvPr>
            <p:ph type="pic" sz="quarter" idx="10" hasCustomPrompt="1"/>
          </p:nvPr>
        </p:nvSpPr>
        <p:spPr>
          <a:xfrm>
            <a:off x="0" y="1090800"/>
            <a:ext cx="45720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9" name="Bildplatzhalter 5"/>
          <p:cNvSpPr>
            <a:spLocks noGrp="1"/>
          </p:cNvSpPr>
          <p:nvPr>
            <p:ph type="pic" sz="quarter" idx="11" hasCustomPrompt="1"/>
          </p:nvPr>
        </p:nvSpPr>
        <p:spPr>
          <a:xfrm>
            <a:off x="4574750" y="1090800"/>
            <a:ext cx="45720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0" name="Bildplatzhalter 4"/>
          <p:cNvSpPr>
            <a:spLocks noGrp="1"/>
          </p:cNvSpPr>
          <p:nvPr>
            <p:ph type="pic" sz="quarter" idx="12" hasCustomPrompt="1"/>
          </p:nvPr>
        </p:nvSpPr>
        <p:spPr>
          <a:xfrm>
            <a:off x="0" y="3975932"/>
            <a:ext cx="45720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7"/>
          <p:cNvSpPr>
            <a:spLocks noGrp="1"/>
          </p:cNvSpPr>
          <p:nvPr>
            <p:ph type="pic" sz="quarter" idx="13" hasCustomPrompt="1"/>
          </p:nvPr>
        </p:nvSpPr>
        <p:spPr>
          <a:xfrm>
            <a:off x="4574750" y="3975932"/>
            <a:ext cx="45720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91814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10" name="Bildplatzhalter 7"/>
          <p:cNvSpPr>
            <a:spLocks noGrp="1"/>
          </p:cNvSpPr>
          <p:nvPr>
            <p:ph type="pic" sz="quarter" idx="15" hasCustomPrompt="1"/>
          </p:nvPr>
        </p:nvSpPr>
        <p:spPr>
          <a:xfrm>
            <a:off x="6094800" y="39780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4"/>
          <p:cNvSpPr>
            <a:spLocks noGrp="1"/>
          </p:cNvSpPr>
          <p:nvPr>
            <p:ph type="pic" sz="quarter" idx="12" hasCustomPrompt="1"/>
          </p:nvPr>
        </p:nvSpPr>
        <p:spPr>
          <a:xfrm>
            <a:off x="0" y="39780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2" name="Bildplatzhalter 3"/>
          <p:cNvSpPr>
            <a:spLocks noGrp="1"/>
          </p:cNvSpPr>
          <p:nvPr>
            <p:ph type="pic" sz="quarter" idx="10" hasCustomPrompt="1"/>
          </p:nvPr>
        </p:nvSpPr>
        <p:spPr>
          <a:xfrm>
            <a:off x="0" y="10908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5"/>
          <p:cNvSpPr>
            <a:spLocks noGrp="1"/>
          </p:cNvSpPr>
          <p:nvPr>
            <p:ph type="pic" sz="quarter" idx="11" hasCustomPrompt="1"/>
          </p:nvPr>
        </p:nvSpPr>
        <p:spPr>
          <a:xfrm>
            <a:off x="6094800" y="10908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7"/>
          <p:cNvSpPr>
            <a:spLocks noGrp="1"/>
          </p:cNvSpPr>
          <p:nvPr>
            <p:ph type="pic" sz="quarter" idx="13" hasCustomPrompt="1"/>
          </p:nvPr>
        </p:nvSpPr>
        <p:spPr>
          <a:xfrm>
            <a:off x="3047400" y="39780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5"/>
          <p:cNvSpPr>
            <a:spLocks noGrp="1"/>
          </p:cNvSpPr>
          <p:nvPr>
            <p:ph type="pic" sz="quarter" idx="14" hasCustomPrompt="1"/>
          </p:nvPr>
        </p:nvSpPr>
        <p:spPr>
          <a:xfrm>
            <a:off x="3047400" y="1090800"/>
            <a:ext cx="3049200" cy="28836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37136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or Speaker - Version 1">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94633"/>
            <a:ext cx="9144001" cy="5759533"/>
          </a:xfrm>
          <a:prstGeom prst="rect">
            <a:avLst/>
          </a:prstGeom>
        </p:spPr>
      </p:pic>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Textplatzhalter 6"/>
          <p:cNvSpPr>
            <a:spLocks noGrp="1"/>
          </p:cNvSpPr>
          <p:nvPr>
            <p:ph type="body" sz="quarter" idx="10" hasCustomPrompt="1"/>
          </p:nvPr>
        </p:nvSpPr>
        <p:spPr>
          <a:xfrm>
            <a:off x="-2" y="1090800"/>
            <a:ext cx="4572000" cy="5767200"/>
          </a:xfrm>
          <a:solidFill>
            <a:srgbClr val="FFFFFF">
              <a:alpha val="69804"/>
            </a:srgbClr>
          </a:solidFill>
        </p:spPr>
        <p:txBody>
          <a:bodyPr tIns="180000"/>
          <a:lstStyle>
            <a:lvl1pPr marL="0" indent="0">
              <a:buNone/>
              <a:defRPr baseline="0"/>
            </a:lvl1pPr>
          </a:lstStyle>
          <a:p>
            <a:pPr lvl="0"/>
            <a:r>
              <a:rPr lang="de-DE" dirty="0" smtClean="0"/>
              <a:t>Speaker Name</a:t>
            </a:r>
            <a:br>
              <a:rPr lang="de-DE" dirty="0" smtClean="0"/>
            </a:br>
            <a:r>
              <a:rPr lang="de-DE" dirty="0" smtClean="0"/>
              <a:t>Department</a:t>
            </a:r>
            <a:endParaRPr lang="de-DE" dirty="0"/>
          </a:p>
        </p:txBody>
      </p:sp>
    </p:spTree>
    <p:extLst>
      <p:ext uri="{BB962C8B-B14F-4D97-AF65-F5344CB8AC3E}">
        <p14:creationId xmlns:p14="http://schemas.microsoft.com/office/powerpoint/2010/main" val="1432342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ictures">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Bildplatzhalter 2"/>
          <p:cNvSpPr>
            <a:spLocks noGrp="1"/>
          </p:cNvSpPr>
          <p:nvPr>
            <p:ph type="pic" sz="quarter" idx="10" hasCustomPrompt="1"/>
          </p:nvPr>
        </p:nvSpPr>
        <p:spPr>
          <a:xfrm>
            <a:off x="0" y="10908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23"/>
          <p:cNvSpPr>
            <a:spLocks noGrp="1"/>
          </p:cNvSpPr>
          <p:nvPr>
            <p:ph type="pic" sz="quarter" idx="11" hasCustomPrompt="1"/>
          </p:nvPr>
        </p:nvSpPr>
        <p:spPr>
          <a:xfrm>
            <a:off x="0" y="30132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25"/>
          <p:cNvSpPr>
            <a:spLocks noGrp="1"/>
          </p:cNvSpPr>
          <p:nvPr>
            <p:ph type="pic" sz="quarter" idx="12" hasCustomPrompt="1"/>
          </p:nvPr>
        </p:nvSpPr>
        <p:spPr>
          <a:xfrm>
            <a:off x="0" y="49356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27"/>
          <p:cNvSpPr>
            <a:spLocks noGrp="1"/>
          </p:cNvSpPr>
          <p:nvPr>
            <p:ph type="pic" sz="quarter" idx="13" hasCustomPrompt="1"/>
          </p:nvPr>
        </p:nvSpPr>
        <p:spPr>
          <a:xfrm>
            <a:off x="3049200" y="10908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6" name="Bildplatzhalter 29"/>
          <p:cNvSpPr>
            <a:spLocks noGrp="1"/>
          </p:cNvSpPr>
          <p:nvPr>
            <p:ph type="pic" sz="quarter" idx="14" hasCustomPrompt="1"/>
          </p:nvPr>
        </p:nvSpPr>
        <p:spPr>
          <a:xfrm>
            <a:off x="3049200" y="3013200"/>
            <a:ext cx="3049200" cy="19224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17" name="Bildplatzhalter 31"/>
          <p:cNvSpPr>
            <a:spLocks noGrp="1"/>
          </p:cNvSpPr>
          <p:nvPr>
            <p:ph type="pic" sz="quarter" idx="15" hasCustomPrompt="1"/>
          </p:nvPr>
        </p:nvSpPr>
        <p:spPr>
          <a:xfrm>
            <a:off x="3049200" y="49356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8" name="Bildplatzhalter 33"/>
          <p:cNvSpPr>
            <a:spLocks noGrp="1"/>
          </p:cNvSpPr>
          <p:nvPr>
            <p:ph type="pic" sz="quarter" idx="16" hasCustomPrompt="1"/>
          </p:nvPr>
        </p:nvSpPr>
        <p:spPr>
          <a:xfrm>
            <a:off x="6094800" y="10908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9" name="Bildplatzhalter 35"/>
          <p:cNvSpPr>
            <a:spLocks noGrp="1"/>
          </p:cNvSpPr>
          <p:nvPr>
            <p:ph type="pic" sz="quarter" idx="17" hasCustomPrompt="1"/>
          </p:nvPr>
        </p:nvSpPr>
        <p:spPr>
          <a:xfrm>
            <a:off x="6094800" y="30132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20" name="Bildplatzhalter 37"/>
          <p:cNvSpPr>
            <a:spLocks noGrp="1"/>
          </p:cNvSpPr>
          <p:nvPr>
            <p:ph type="pic" sz="quarter" idx="18" hasCustomPrompt="1"/>
          </p:nvPr>
        </p:nvSpPr>
        <p:spPr>
          <a:xfrm>
            <a:off x="6094800" y="4935600"/>
            <a:ext cx="3049200" cy="1922400"/>
          </a:xfrm>
          <a:prstGeom prst="rect">
            <a:avLst/>
          </a:prstGeom>
          <a:ln w="6350">
            <a:solidFill>
              <a:schemeClr val="bg1">
                <a:lumMod val="95000"/>
              </a:schemeClr>
            </a:solidFill>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29354380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hteck 1"/>
          <p:cNvSpPr/>
          <p:nvPr userDrawn="1"/>
        </p:nvSpPr>
        <p:spPr>
          <a:xfrm>
            <a:off x="-1" y="0"/>
            <a:ext cx="9144001" cy="6858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3" name="Medienplatzhalter 2"/>
          <p:cNvSpPr>
            <a:spLocks noGrp="1"/>
          </p:cNvSpPr>
          <p:nvPr>
            <p:ph type="media" sz="quarter" idx="17" hasCustomPrompt="1"/>
          </p:nvPr>
        </p:nvSpPr>
        <p:spPr>
          <a:xfrm>
            <a:off x="-1" y="0"/>
            <a:ext cx="9151200" cy="6856226"/>
          </a:xfrm>
          <a:prstGeom prst="rect">
            <a:avLst/>
          </a:prstGeom>
        </p:spPr>
        <p:txBody>
          <a:bodyPr/>
          <a:lstStyle>
            <a:lvl1pPr marL="0" indent="0">
              <a:buNone/>
              <a:defRPr>
                <a:solidFill>
                  <a:schemeClr val="bg1"/>
                </a:solidFill>
              </a:defRPr>
            </a:lvl1pPr>
          </a:lstStyle>
          <a:p>
            <a:r>
              <a:rPr lang="en-US" noProof="0" dirty="0" smtClean="0"/>
              <a:t>Click on symbol to add v</a:t>
            </a:r>
            <a:r>
              <a:rPr lang="de-DE" dirty="0" err="1" smtClean="0"/>
              <a:t>ideo</a:t>
            </a:r>
            <a:r>
              <a:rPr lang="de-DE" dirty="0" smtClean="0"/>
              <a:t> in 4:3 </a:t>
            </a:r>
            <a:r>
              <a:rPr lang="de-DE" dirty="0" err="1" smtClean="0"/>
              <a:t>format</a:t>
            </a:r>
            <a:endParaRPr lang="de-DE" dirty="0"/>
          </a:p>
        </p:txBody>
      </p:sp>
    </p:spTree>
    <p:extLst>
      <p:ext uri="{BB962C8B-B14F-4D97-AF65-F5344CB8AC3E}">
        <p14:creationId xmlns:p14="http://schemas.microsoft.com/office/powerpoint/2010/main" val="2105187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9" name="Diagrammplatzhalter 8"/>
          <p:cNvSpPr>
            <a:spLocks noGrp="1"/>
          </p:cNvSpPr>
          <p:nvPr>
            <p:ph type="chart" sz="quarter" idx="13" hasCustomPrompt="1"/>
          </p:nvPr>
        </p:nvSpPr>
        <p:spPr>
          <a:xfrm>
            <a:off x="251520" y="1484312"/>
            <a:ext cx="8640959" cy="4969529"/>
          </a:xfrm>
          <a:prstGeom prst="rect">
            <a:avLst/>
          </a:prstGeom>
        </p:spPr>
        <p:txBody>
          <a:bodyPr/>
          <a:lstStyle>
            <a:lvl1pPr marL="0" indent="0">
              <a:buNone/>
              <a:defRPr/>
            </a:lvl1pPr>
          </a:lstStyle>
          <a:p>
            <a:r>
              <a:rPr lang="en-US" noProof="0" dirty="0" smtClean="0"/>
              <a:t>Click on symbol to add diagram/chart</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31885754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2767865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or Speaker - Version 2">
    <p:spTree>
      <p:nvGrpSpPr>
        <p:cNvPr id="1" name=""/>
        <p:cNvGrpSpPr/>
        <p:nvPr/>
      </p:nvGrpSpPr>
      <p:grpSpPr>
        <a:xfrm>
          <a:off x="0" y="0"/>
          <a:ext cx="0" cy="0"/>
          <a:chOff x="0" y="0"/>
          <a:chExt cx="0" cy="0"/>
        </a:xfrm>
      </p:grpSpPr>
      <p:sp>
        <p:nvSpPr>
          <p:cNvPr id="5" name="Rechteck 4"/>
          <p:cNvSpPr/>
          <p:nvPr userDrawn="1"/>
        </p:nvSpPr>
        <p:spPr>
          <a:xfrm>
            <a:off x="0" y="0"/>
            <a:ext cx="4572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4" name="Titel 4"/>
          <p:cNvSpPr>
            <a:spLocks noGrp="1"/>
          </p:cNvSpPr>
          <p:nvPr>
            <p:ph type="title" hasCustomPrompt="1"/>
          </p:nvPr>
        </p:nvSpPr>
        <p:spPr>
          <a:xfrm>
            <a:off x="0" y="1893754"/>
            <a:ext cx="4572000" cy="629367"/>
          </a:xfrm>
        </p:spPr>
        <p:txBody>
          <a:bodyPr lIns="234000" anchor="b" anchorCtr="0"/>
          <a:lstStyle>
            <a:lvl1pPr>
              <a:defRPr/>
            </a:lvl1pPr>
          </a:lstStyle>
          <a:p>
            <a:r>
              <a:rPr lang="en-US" noProof="0" dirty="0" smtClean="0"/>
              <a:t>Click to add title</a:t>
            </a:r>
            <a:endParaRPr lang="en-US" noProof="0" dirty="0"/>
          </a:p>
        </p:txBody>
      </p:sp>
      <p:sp>
        <p:nvSpPr>
          <p:cNvPr id="7" name="Subtitle 2"/>
          <p:cNvSpPr>
            <a:spLocks noGrp="1"/>
          </p:cNvSpPr>
          <p:nvPr>
            <p:ph type="subTitle" idx="1" hasCustomPrompt="1"/>
          </p:nvPr>
        </p:nvSpPr>
        <p:spPr>
          <a:xfrm>
            <a:off x="-508" y="4546800"/>
            <a:ext cx="4572508" cy="858866"/>
          </a:xfrm>
          <a:prstGeom prst="rect">
            <a:avLst/>
          </a:prstGeom>
        </p:spPr>
        <p:txBody>
          <a:bodyPr wrap="square" lIns="234000" tIns="90000" rIns="90000" bIns="90000" anchor="b" anchorCtr="0">
            <a:spAutoFit/>
          </a:bodyPr>
          <a:lstStyle>
            <a:lvl1pPr marL="0" indent="0" algn="l">
              <a:lnSpc>
                <a:spcPct val="100000"/>
              </a:lnSpc>
              <a:spcBef>
                <a:spcPts val="0"/>
              </a:spcBef>
              <a:buNone/>
              <a:defRPr sz="2200">
                <a:solidFill>
                  <a:schemeClr val="bg1"/>
                </a:solidFill>
                <a:latin typeface="+mj-lt"/>
              </a:defRPr>
            </a:lvl1pPr>
            <a:lvl2pPr marL="448107" indent="0" algn="ctr">
              <a:buNone/>
              <a:defRPr>
                <a:solidFill>
                  <a:schemeClr val="tx1">
                    <a:tint val="75000"/>
                  </a:schemeClr>
                </a:solidFill>
              </a:defRPr>
            </a:lvl2pPr>
            <a:lvl3pPr marL="896214" indent="0" algn="ctr">
              <a:buNone/>
              <a:defRPr>
                <a:solidFill>
                  <a:schemeClr val="tx1">
                    <a:tint val="75000"/>
                  </a:schemeClr>
                </a:solidFill>
              </a:defRPr>
            </a:lvl3pPr>
            <a:lvl4pPr marL="1344321" indent="0" algn="ctr">
              <a:buNone/>
              <a:defRPr>
                <a:solidFill>
                  <a:schemeClr val="tx1">
                    <a:tint val="75000"/>
                  </a:schemeClr>
                </a:solidFill>
              </a:defRPr>
            </a:lvl4pPr>
            <a:lvl5pPr marL="1792429" indent="0" algn="ctr">
              <a:buNone/>
              <a:defRPr>
                <a:solidFill>
                  <a:schemeClr val="tx1">
                    <a:tint val="75000"/>
                  </a:schemeClr>
                </a:solidFill>
              </a:defRPr>
            </a:lvl5pPr>
            <a:lvl6pPr marL="2240535" indent="0" algn="ctr">
              <a:buNone/>
              <a:defRPr>
                <a:solidFill>
                  <a:schemeClr val="tx1">
                    <a:tint val="75000"/>
                  </a:schemeClr>
                </a:solidFill>
              </a:defRPr>
            </a:lvl6pPr>
            <a:lvl7pPr marL="2688642" indent="0" algn="ctr">
              <a:buNone/>
              <a:defRPr>
                <a:solidFill>
                  <a:schemeClr val="tx1">
                    <a:tint val="75000"/>
                  </a:schemeClr>
                </a:solidFill>
              </a:defRPr>
            </a:lvl7pPr>
            <a:lvl8pPr marL="3136749" indent="0" algn="ctr">
              <a:buNone/>
              <a:defRPr>
                <a:solidFill>
                  <a:schemeClr val="tx1">
                    <a:tint val="75000"/>
                  </a:schemeClr>
                </a:solidFill>
              </a:defRPr>
            </a:lvl8pPr>
            <a:lvl9pPr marL="3584856" indent="0" algn="ctr">
              <a:buNone/>
              <a:defRPr>
                <a:solidFill>
                  <a:schemeClr val="tx1">
                    <a:tint val="75000"/>
                  </a:schemeClr>
                </a:solidFill>
              </a:defRPr>
            </a:lvl9pPr>
          </a:lstStyle>
          <a:p>
            <a:r>
              <a:rPr lang="en-US" noProof="0" dirty="0" smtClean="0"/>
              <a:t>Speaker Name </a:t>
            </a:r>
            <a:br>
              <a:rPr lang="en-US" noProof="0" dirty="0" smtClean="0"/>
            </a:br>
            <a:r>
              <a:rPr lang="en-US" noProof="0" dirty="0" smtClean="0"/>
              <a:t>Department</a:t>
            </a: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0169" y="0"/>
            <a:ext cx="4576572" cy="6858000"/>
          </a:xfrm>
          <a:prstGeom prst="rect">
            <a:avLst/>
          </a:prstGeom>
        </p:spPr>
      </p:pic>
      <p:cxnSp>
        <p:nvCxnSpPr>
          <p:cNvPr id="9" name="Gerade Verbindung 10"/>
          <p:cNvCxnSpPr/>
          <p:nvPr userDrawn="1"/>
        </p:nvCxnSpPr>
        <p:spPr>
          <a:xfrm flipV="1">
            <a:off x="8995848" y="1526"/>
            <a:ext cx="144016" cy="144016"/>
          </a:xfrm>
          <a:prstGeom prst="line">
            <a:avLst/>
          </a:prstGeom>
          <a:no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11"/>
          <p:cNvCxnSpPr/>
          <p:nvPr userDrawn="1"/>
        </p:nvCxnSpPr>
        <p:spPr>
          <a:xfrm>
            <a:off x="8995848" y="1526"/>
            <a:ext cx="144016" cy="144016"/>
          </a:xfrm>
          <a:prstGeom prst="line">
            <a:avLst/>
          </a:prstGeom>
          <a:no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Interaktive Schaltfläche: Anpassen 10">
            <a:hlinkClick r:id="" action="ppaction://hlinkshowjump?jump=endshow" highlightClick="1"/>
          </p:cNvPr>
          <p:cNvSpPr>
            <a:spLocks noChangeAspect="1"/>
          </p:cNvSpPr>
          <p:nvPr userDrawn="1"/>
        </p:nvSpPr>
        <p:spPr>
          <a:xfrm>
            <a:off x="8995848" y="1526"/>
            <a:ext cx="144016" cy="144016"/>
          </a:xfrm>
          <a:prstGeom prst="actionButtonBlank">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49" y="666000"/>
            <a:ext cx="1134303" cy="216000"/>
          </a:xfrm>
          <a:prstGeom prst="rect">
            <a:avLst/>
          </a:prstGeom>
        </p:spPr>
      </p:pic>
    </p:spTree>
    <p:extLst>
      <p:ext uri="{BB962C8B-B14F-4D97-AF65-F5344CB8AC3E}">
        <p14:creationId xmlns:p14="http://schemas.microsoft.com/office/powerpoint/2010/main" val="1762592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contents</a:t>
            </a:r>
            <a:endParaRPr lang="de-DE" dirty="0"/>
          </a:p>
        </p:txBody>
      </p:sp>
      <p:sp>
        <p:nvSpPr>
          <p:cNvPr id="3" name="Fußzeilenplatzhalter 2"/>
          <p:cNvSpPr>
            <a:spLocks noGrp="1"/>
          </p:cNvSpPr>
          <p:nvPr>
            <p:ph type="ftr" sz="quarter" idx="10"/>
          </p:nvPr>
        </p:nvSpPr>
        <p:spPr/>
        <p:txBody>
          <a:bodyPr/>
          <a:lstStyle/>
          <a:p>
            <a:endParaRPr lang="de-DE" dirty="0"/>
          </a:p>
        </p:txBody>
      </p:sp>
      <p:sp>
        <p:nvSpPr>
          <p:cNvPr id="4" name="Foliennummernplatzhalter 3"/>
          <p:cNvSpPr>
            <a:spLocks noGrp="1"/>
          </p:cNvSpPr>
          <p:nvPr>
            <p:ph type="sldNum" sz="quarter" idx="11"/>
          </p:nvPr>
        </p:nvSpPr>
        <p:spPr/>
        <p:txBody>
          <a:bodyPr/>
          <a:lstStyle/>
          <a:p>
            <a:fld id="{A930EF64-91C9-4EBD-82F9-3643AB15A28C}" type="slidenum">
              <a:rPr lang="de-DE" smtClean="0"/>
              <a:pPr/>
              <a:t>‹#›</a:t>
            </a:fld>
            <a:endParaRPr lang="de-DE" dirty="0"/>
          </a:p>
        </p:txBody>
      </p:sp>
      <p:sp>
        <p:nvSpPr>
          <p:cNvPr id="5" name="Textplatzhalter 5"/>
          <p:cNvSpPr>
            <a:spLocks noGrp="1"/>
          </p:cNvSpPr>
          <p:nvPr>
            <p:ph type="body" sz="quarter" idx="15" hasCustomPrompt="1"/>
          </p:nvPr>
        </p:nvSpPr>
        <p:spPr>
          <a:xfrm>
            <a:off x="2" y="1090799"/>
            <a:ext cx="7603200" cy="5331600"/>
          </a:xfrm>
          <a:prstGeom prst="rect">
            <a:avLst/>
          </a:prstGeom>
        </p:spPr>
        <p:txBody>
          <a:bodyPr/>
          <a:lstStyle>
            <a:lvl1pPr marL="457200" indent="-457200">
              <a:buFont typeface="+mj-lt"/>
              <a:buAutoNum type="arabicPeriod"/>
              <a:defRPr b="0" baseline="0"/>
            </a:lvl1pPr>
            <a:lvl2pPr marL="715963" indent="-266700">
              <a:defRPr/>
            </a:lvl2pPr>
            <a:lvl3pPr marL="1074738" indent="-266700">
              <a:buFont typeface="Symbol" panose="05050102010706020507" pitchFamily="18" charset="2"/>
              <a:buChar char="-"/>
              <a:defRPr/>
            </a:lvl3pPr>
            <a:lvl4pPr marL="1431925" indent="-266700">
              <a:defRPr/>
            </a:lvl4pPr>
            <a:lvl5pPr marL="1790700" indent="-266700">
              <a:defRPr/>
            </a:lvl5pPr>
          </a:lstStyle>
          <a:p>
            <a:pPr lvl="0"/>
            <a:r>
              <a:rPr lang="en-US" noProof="0" dirty="0" smtClean="0"/>
              <a:t>Click to add chapter (active chapter in bold)</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Tree>
    <p:extLst>
      <p:ext uri="{BB962C8B-B14F-4D97-AF65-F5344CB8AC3E}">
        <p14:creationId xmlns:p14="http://schemas.microsoft.com/office/powerpoint/2010/main" val="16510481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platzhalter 5"/>
          <p:cNvSpPr>
            <a:spLocks noGrp="1"/>
          </p:cNvSpPr>
          <p:nvPr>
            <p:ph type="body" sz="quarter" idx="15" hasCustomPrompt="1"/>
          </p:nvPr>
        </p:nvSpPr>
        <p:spPr>
          <a:xfrm>
            <a:off x="2" y="1090799"/>
            <a:ext cx="7603200" cy="5331600"/>
          </a:xfrm>
          <a:prstGeom prst="rect">
            <a:avLst/>
          </a:prstGeom>
        </p:spPr>
        <p:txBody>
          <a:bodyPr/>
          <a:lstStyle>
            <a:lvl1pPr>
              <a:defRPr baseline="0"/>
            </a:lvl1pPr>
            <a:lvl2pPr>
              <a:defRPr/>
            </a:lvl2pPr>
            <a:lvl3pPr marL="982663" indent="-268288">
              <a:buFont typeface="Symbol" panose="05050102010706020507" pitchFamily="18" charset="2"/>
              <a:buChar char="-"/>
              <a:defRPr/>
            </a:lvl3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1"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3"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5272207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a:xfrm>
            <a:off x="6094412" y="3978684"/>
            <a:ext cx="3049588" cy="28836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a:xfrm>
            <a:off x="6094412" y="1090799"/>
            <a:ext cx="3049587" cy="28836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2" y="1090799"/>
            <a:ext cx="6084886"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8"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9"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3953341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xt + 1 halfsize picture">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a:xfrm>
            <a:off x="4572000" y="1090800"/>
            <a:ext cx="4572000" cy="5770801"/>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2" y="1090800"/>
            <a:ext cx="4571998"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845138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xt + 1 picture">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a:xfrm>
            <a:off x="4572000" y="1090800"/>
            <a:ext cx="4572000" cy="4321414"/>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1586413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a:xfrm>
            <a:off x="4572000" y="3978000"/>
            <a:ext cx="4572000" cy="28836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a:xfrm>
            <a:off x="4572000" y="1090799"/>
            <a:ext cx="4572000" cy="2883600"/>
          </a:xfrm>
          <a:prstGeom prst="rect">
            <a:avLst/>
          </a:prstGeom>
          <a:ln w="6350">
            <a:solidFill>
              <a:schemeClr val="bg1">
                <a:lumMod val="95000"/>
              </a:schemeClr>
            </a:solidFill>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a:xfrm>
            <a:off x="2" y="1090799"/>
            <a:ext cx="4572000" cy="5331600"/>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4" name="Titelplatzhalter 1"/>
          <p:cNvSpPr>
            <a:spLocks noGrp="1"/>
          </p:cNvSpPr>
          <p:nvPr>
            <p:ph type="title" hasCustomPrompt="1"/>
          </p:nvPr>
        </p:nvSpPr>
        <p:spPr>
          <a:xfrm>
            <a:off x="0" y="450000"/>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8051853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uppieren 3"/>
          <p:cNvGrpSpPr/>
          <p:nvPr/>
        </p:nvGrpSpPr>
        <p:grpSpPr>
          <a:xfrm>
            <a:off x="0" y="0"/>
            <a:ext cx="9144000" cy="6862298"/>
            <a:chOff x="0" y="0"/>
            <a:chExt cx="9144000" cy="6862298"/>
          </a:xfrm>
        </p:grpSpPr>
        <p:sp>
          <p:nvSpPr>
            <p:cNvPr id="16" name="Rechteck 15"/>
            <p:cNvSpPr/>
            <p:nvPr userDrawn="1"/>
          </p:nvSpPr>
          <p:spPr>
            <a:xfrm>
              <a:off x="0" y="0"/>
              <a:ext cx="9144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3" name="Rechteck 2"/>
            <p:cNvSpPr/>
            <p:nvPr userDrawn="1"/>
          </p:nvSpPr>
          <p:spPr>
            <a:xfrm>
              <a:off x="1" y="1086504"/>
              <a:ext cx="9143999" cy="577579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grpSp>
      <p:sp>
        <p:nvSpPr>
          <p:cNvPr id="2" name="Titelplatzhalter 1"/>
          <p:cNvSpPr>
            <a:spLocks noGrp="1"/>
          </p:cNvSpPr>
          <p:nvPr>
            <p:ph type="title"/>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pic>
        <p:nvPicPr>
          <p:cNvPr id="9" name="Grafik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758640" y="664663"/>
            <a:ext cx="1134303" cy="216000"/>
          </a:xfrm>
          <a:prstGeom prst="rect">
            <a:avLst/>
          </a:prstGeom>
        </p:spPr>
      </p:pic>
      <p:cxnSp>
        <p:nvCxnSpPr>
          <p:cNvPr id="11" name="Gerade Verbindung 10"/>
          <p:cNvCxnSpPr/>
          <p:nvPr/>
        </p:nvCxnSpPr>
        <p:spPr>
          <a:xfrm flipV="1">
            <a:off x="8995848" y="1526"/>
            <a:ext cx="144016" cy="144016"/>
          </a:xfrm>
          <a:prstGeom prst="line">
            <a:avLst/>
          </a:prstGeom>
          <a:no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8995848" y="1526"/>
            <a:ext cx="144016" cy="144016"/>
          </a:xfrm>
          <a:prstGeom prst="line">
            <a:avLst/>
          </a:prstGeom>
          <a:no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Interaktive Schaltfläche: Anpassen 12">
            <a:hlinkClick r:id="" action="ppaction://hlinkshowjump?jump=endshow" highlightClick="1"/>
          </p:cNvPr>
          <p:cNvSpPr>
            <a:spLocks noChangeAspect="1"/>
          </p:cNvSpPr>
          <p:nvPr/>
        </p:nvSpPr>
        <p:spPr>
          <a:xfrm>
            <a:off x="8995848" y="1526"/>
            <a:ext cx="144016" cy="144016"/>
          </a:xfrm>
          <a:prstGeom prst="actionButtonBlank">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2"/>
          <p:cNvSpPr>
            <a:spLocks noGrp="1"/>
          </p:cNvSpPr>
          <p:nvPr>
            <p:ph type="body" idx="1"/>
          </p:nvPr>
        </p:nvSpPr>
        <p:spPr>
          <a:xfrm>
            <a:off x="1" y="1090800"/>
            <a:ext cx="7613649" cy="5330171"/>
          </a:xfrm>
          <a:prstGeom prst="rect">
            <a:avLst/>
          </a:prstGeom>
        </p:spPr>
        <p:txBody>
          <a:bodyPr vert="horz" lIns="234000" tIns="190800" rIns="91440" bIns="45720" rtlCol="0">
            <a:noAutofit/>
          </a:body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9" name="Fußzeilenplatzhalter 4"/>
          <p:cNvSpPr>
            <a:spLocks noGrp="1"/>
          </p:cNvSpPr>
          <p:nvPr>
            <p:ph type="ftr" sz="quarter" idx="3"/>
          </p:nvPr>
        </p:nvSpPr>
        <p:spPr>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20" name="Foliennummernplatzhalter 5"/>
          <p:cNvSpPr>
            <a:spLocks noGrp="1"/>
          </p:cNvSpPr>
          <p:nvPr>
            <p:ph type="sldNum" sz="quarter" idx="4"/>
          </p:nvPr>
        </p:nvSpPr>
        <p:spPr>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980308538"/>
      </p:ext>
    </p:extLst>
  </p:cSld>
  <p:clrMap bg1="lt1" tx1="dk1" bg2="lt2" tx2="dk2" accent1="accent1" accent2="accent2" accent3="accent3" accent4="accent4" accent5="accent5" accent6="accent6" hlink="hlink" folHlink="folHlink"/>
  <p:sldLayoutIdLst>
    <p:sldLayoutId id="2147483736" r:id="rId1"/>
    <p:sldLayoutId id="2147483796" r:id="rId2"/>
    <p:sldLayoutId id="2147483795" r:id="rId3"/>
    <p:sldLayoutId id="2147483798" r:id="rId4"/>
    <p:sldLayoutId id="2147483713" r:id="rId5"/>
    <p:sldLayoutId id="2147483714" r:id="rId6"/>
    <p:sldLayoutId id="2147483717" r:id="rId7"/>
    <p:sldLayoutId id="2147483800" r:id="rId8"/>
    <p:sldLayoutId id="2147483715" r:id="rId9"/>
    <p:sldLayoutId id="2147483716" r:id="rId10"/>
    <p:sldLayoutId id="2147483720" r:id="rId11"/>
    <p:sldLayoutId id="2147483813" r:id="rId12"/>
    <p:sldLayoutId id="2147483814" r:id="rId13"/>
    <p:sldLayoutId id="2147483825" r:id="rId14"/>
    <p:sldLayoutId id="2147483816" r:id="rId15"/>
    <p:sldLayoutId id="2147483815" r:id="rId16"/>
    <p:sldLayoutId id="2147483820" r:id="rId17"/>
    <p:sldLayoutId id="2147483821" r:id="rId18"/>
    <p:sldLayoutId id="2147483822" r:id="rId19"/>
    <p:sldLayoutId id="2147483819" r:id="rId20"/>
    <p:sldLayoutId id="2147483817" r:id="rId21"/>
    <p:sldLayoutId id="2147483818" r:id="rId22"/>
    <p:sldLayoutId id="2147483824" r:id="rId23"/>
  </p:sldLayoutIdLst>
  <p:timing>
    <p:tnLst>
      <p:par>
        <p:cTn id="1" dur="indefinite" restart="never" nodeType="tmRoot"/>
      </p:par>
    </p:tnLst>
  </p:timing>
  <p:hf sldNum="0" hdr="0" ftr="0" dt="0"/>
  <p:txStyles>
    <p:title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p:titleStyle>
    <p:body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tr.beckhoff.com.c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hyperlink" Target="ftp://ftp.beckhoff.com.c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e-DE" dirty="0" smtClean="0"/>
              <a:t>EL1259 </a:t>
            </a:r>
            <a:r>
              <a:rPr lang="zh-CN" altLang="en-US" dirty="0" smtClean="0"/>
              <a:t>的使用</a:t>
            </a:r>
            <a:endParaRPr lang="de-DE" dirty="0"/>
          </a:p>
        </p:txBody>
      </p:sp>
      <p:pic>
        <p:nvPicPr>
          <p:cNvPr id="3" name="Bildplatzhalter 3"/>
          <p:cNvPicPr>
            <a:picLocks noChangeAspect="1"/>
          </p:cNvPicPr>
          <p:nvPr/>
        </p:nvPicPr>
        <p:blipFill>
          <a:blip r:embed="rId3"/>
          <a:srcRect t="44" b="44"/>
          <a:stretch>
            <a:fillRect/>
          </a:stretch>
        </p:blipFill>
        <p:spPr>
          <a:xfrm>
            <a:off x="0" y="1090800"/>
            <a:ext cx="9151200" cy="5767200"/>
          </a:xfrm>
          <a:prstGeom prst="rect">
            <a:avLst/>
          </a:prstGeom>
        </p:spPr>
      </p:pic>
    </p:spTree>
    <p:extLst>
      <p:ext uri="{BB962C8B-B14F-4D97-AF65-F5344CB8AC3E}">
        <p14:creationId xmlns:p14="http://schemas.microsoft.com/office/powerpoint/2010/main" val="3333462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EL1259 </a:t>
            </a:r>
            <a:r>
              <a:rPr lang="zh-CN" altLang="en-US" dirty="0" smtClean="0"/>
              <a:t>的使用</a:t>
            </a:r>
            <a:endParaRPr lang="zh-CN" altLang="en-US" dirty="0"/>
          </a:p>
        </p:txBody>
      </p:sp>
      <p:sp>
        <p:nvSpPr>
          <p:cNvPr id="4" name="文本框 3"/>
          <p:cNvSpPr txBox="1"/>
          <p:nvPr/>
        </p:nvSpPr>
        <p:spPr>
          <a:xfrm>
            <a:off x="2483768" y="1484784"/>
            <a:ext cx="5437899"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rPr>
              <a:t>Part1. EL1259</a:t>
            </a:r>
            <a:r>
              <a:rPr lang="zh-CN" altLang="en-US" sz="2000" dirty="0" smtClean="0">
                <a:latin typeface="微软雅黑" panose="020B0503020204020204" pitchFamily="34" charset="-122"/>
                <a:ea typeface="微软雅黑" panose="020B0503020204020204" pitchFamily="34" charset="-122"/>
              </a:rPr>
              <a:t>模块说明</a:t>
            </a:r>
            <a:endParaRPr lang="en-US" altLang="zh-CN" sz="20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solidFill>
                  <a:srgbClr val="EF0000"/>
                </a:solidFill>
                <a:latin typeface="微软雅黑" panose="020B0503020204020204" pitchFamily="34" charset="-122"/>
                <a:ea typeface="微软雅黑" panose="020B0503020204020204" pitchFamily="34" charset="-122"/>
              </a:rPr>
              <a:t>Part2. EL1259</a:t>
            </a:r>
            <a:r>
              <a:rPr lang="zh-CN" altLang="en-US" sz="2000" dirty="0" smtClean="0">
                <a:solidFill>
                  <a:srgbClr val="EF0000"/>
                </a:solidFill>
                <a:latin typeface="微软雅黑" panose="020B0503020204020204" pitchFamily="34" charset="-122"/>
                <a:ea typeface="微软雅黑" panose="020B0503020204020204" pitchFamily="34" charset="-122"/>
              </a:rPr>
              <a:t>在</a:t>
            </a:r>
            <a:r>
              <a:rPr lang="en-US" altLang="zh-CN" sz="2000" dirty="0" smtClean="0">
                <a:solidFill>
                  <a:srgbClr val="EF0000"/>
                </a:solidFill>
                <a:latin typeface="微软雅黑" panose="020B0503020204020204" pitchFamily="34" charset="-122"/>
                <a:ea typeface="微软雅黑" panose="020B0503020204020204" pitchFamily="34" charset="-122"/>
              </a:rPr>
              <a:t>system Manager</a:t>
            </a:r>
            <a:r>
              <a:rPr lang="zh-CN" altLang="en-US" sz="2000" dirty="0" smtClean="0">
                <a:solidFill>
                  <a:srgbClr val="EF0000"/>
                </a:solidFill>
                <a:latin typeface="微软雅黑" panose="020B0503020204020204" pitchFamily="34" charset="-122"/>
                <a:ea typeface="微软雅黑" panose="020B0503020204020204" pitchFamily="34" charset="-122"/>
              </a:rPr>
              <a:t>中的配置</a:t>
            </a:r>
            <a:endParaRPr lang="en-US" altLang="zh-CN" sz="2000" dirty="0" smtClean="0">
              <a:solidFill>
                <a:srgbClr val="E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rPr>
              <a:t>Part3. EL1259</a:t>
            </a:r>
            <a:r>
              <a:rPr lang="zh-CN" altLang="en-US" sz="2000" dirty="0" smtClean="0">
                <a:latin typeface="微软雅黑" panose="020B0503020204020204" pitchFamily="34" charset="-122"/>
                <a:ea typeface="微软雅黑" panose="020B0503020204020204" pitchFamily="34" charset="-122"/>
              </a:rPr>
              <a:t>在色标检测案例中的应用</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50818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EL1259</a:t>
            </a:r>
            <a:r>
              <a:rPr lang="zh-CN" altLang="en-US" dirty="0" smtClean="0"/>
              <a:t>在</a:t>
            </a:r>
            <a:r>
              <a:rPr lang="en-US" altLang="zh-CN" dirty="0" smtClean="0"/>
              <a:t>System </a:t>
            </a:r>
            <a:r>
              <a:rPr lang="en-US" altLang="zh-CN" dirty="0" err="1" smtClean="0"/>
              <a:t>Mangager</a:t>
            </a:r>
            <a:r>
              <a:rPr lang="zh-CN" altLang="en-US" dirty="0" smtClean="0"/>
              <a:t>中的配置</a:t>
            </a:r>
            <a:endParaRPr lang="zh-CN" altLang="en-US" dirty="0"/>
          </a:p>
        </p:txBody>
      </p:sp>
      <p:pic>
        <p:nvPicPr>
          <p:cNvPr id="2" name="图片 1"/>
          <p:cNvPicPr>
            <a:picLocks noChangeAspect="1"/>
          </p:cNvPicPr>
          <p:nvPr/>
        </p:nvPicPr>
        <p:blipFill>
          <a:blip r:embed="rId3"/>
          <a:stretch>
            <a:fillRect/>
          </a:stretch>
        </p:blipFill>
        <p:spPr>
          <a:xfrm>
            <a:off x="1217" y="2420888"/>
            <a:ext cx="9142783" cy="4446240"/>
          </a:xfrm>
          <a:prstGeom prst="rect">
            <a:avLst/>
          </a:prstGeom>
        </p:spPr>
      </p:pic>
      <p:sp>
        <p:nvSpPr>
          <p:cNvPr id="5" name="文本框 4"/>
          <p:cNvSpPr txBox="1"/>
          <p:nvPr/>
        </p:nvSpPr>
        <p:spPr>
          <a:xfrm>
            <a:off x="179512" y="1588150"/>
            <a:ext cx="4378122" cy="369332"/>
          </a:xfrm>
          <a:prstGeom prst="rect">
            <a:avLst/>
          </a:prstGeom>
          <a:noFill/>
        </p:spPr>
        <p:txBody>
          <a:bodyPr wrap="none" rtlCol="0">
            <a:spAutoFit/>
          </a:bodyPr>
          <a:lstStyle/>
          <a:p>
            <a:r>
              <a:rPr lang="zh-CN" altLang="en-US" dirty="0" smtClean="0"/>
              <a:t>首先需要在模块</a:t>
            </a:r>
            <a:r>
              <a:rPr lang="en-US" altLang="zh-CN" dirty="0" smtClean="0"/>
              <a:t>PDO</a:t>
            </a:r>
            <a:r>
              <a:rPr lang="zh-CN" altLang="en-US" dirty="0" smtClean="0"/>
              <a:t>中配置模块工作模式</a:t>
            </a:r>
            <a:endParaRPr lang="zh-CN" altLang="en-US" dirty="0"/>
          </a:p>
        </p:txBody>
      </p:sp>
    </p:spTree>
    <p:extLst>
      <p:ext uri="{BB962C8B-B14F-4D97-AF65-F5344CB8AC3E}">
        <p14:creationId xmlns:p14="http://schemas.microsoft.com/office/powerpoint/2010/main" val="1809249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EL1259-----</a:t>
            </a:r>
            <a:r>
              <a:rPr lang="zh-CN" altLang="en-US" dirty="0" smtClean="0"/>
              <a:t>单通道单时间戳输入输出模式</a:t>
            </a:r>
            <a:endParaRPr lang="zh-CN" altLang="en-US" dirty="0"/>
          </a:p>
        </p:txBody>
      </p:sp>
      <p:pic>
        <p:nvPicPr>
          <p:cNvPr id="2" name="图片 1"/>
          <p:cNvPicPr>
            <a:picLocks noChangeAspect="1"/>
          </p:cNvPicPr>
          <p:nvPr/>
        </p:nvPicPr>
        <p:blipFill>
          <a:blip r:embed="rId2"/>
          <a:stretch>
            <a:fillRect/>
          </a:stretch>
        </p:blipFill>
        <p:spPr>
          <a:xfrm>
            <a:off x="539552" y="1329003"/>
            <a:ext cx="7361905" cy="2609524"/>
          </a:xfrm>
          <a:prstGeom prst="rect">
            <a:avLst/>
          </a:prstGeom>
        </p:spPr>
      </p:pic>
      <p:pic>
        <p:nvPicPr>
          <p:cNvPr id="4" name="图片 3"/>
          <p:cNvPicPr>
            <a:picLocks noChangeAspect="1"/>
          </p:cNvPicPr>
          <p:nvPr/>
        </p:nvPicPr>
        <p:blipFill>
          <a:blip r:embed="rId3"/>
          <a:stretch>
            <a:fillRect/>
          </a:stretch>
        </p:blipFill>
        <p:spPr>
          <a:xfrm>
            <a:off x="539552" y="4019748"/>
            <a:ext cx="2664296" cy="2769007"/>
          </a:xfrm>
          <a:prstGeom prst="rect">
            <a:avLst/>
          </a:prstGeom>
        </p:spPr>
      </p:pic>
      <p:sp>
        <p:nvSpPr>
          <p:cNvPr id="5" name="文本框 4"/>
          <p:cNvSpPr txBox="1"/>
          <p:nvPr/>
        </p:nvSpPr>
        <p:spPr>
          <a:xfrm>
            <a:off x="3923928" y="4941168"/>
            <a:ext cx="4896544" cy="646331"/>
          </a:xfrm>
          <a:prstGeom prst="rect">
            <a:avLst/>
          </a:prstGeom>
          <a:noFill/>
        </p:spPr>
        <p:txBody>
          <a:bodyPr wrap="square" rtlCol="0">
            <a:spAutoFit/>
          </a:bodyPr>
          <a:lstStyle/>
          <a:p>
            <a:r>
              <a:rPr lang="zh-CN" altLang="en-US" dirty="0" smtClean="0"/>
              <a:t>值得注意的在这种模式下，输出变量中的</a:t>
            </a:r>
            <a:r>
              <a:rPr lang="en-US" altLang="zh-CN" dirty="0" smtClean="0"/>
              <a:t>Activate</a:t>
            </a:r>
            <a:r>
              <a:rPr lang="zh-CN" altLang="en-US" dirty="0" smtClean="0"/>
              <a:t>从</a:t>
            </a:r>
            <a:r>
              <a:rPr lang="en-US" altLang="zh-CN" dirty="0" smtClean="0"/>
              <a:t>0</a:t>
            </a:r>
            <a:r>
              <a:rPr lang="zh-CN" altLang="en-US" dirty="0" smtClean="0"/>
              <a:t>跳变到</a:t>
            </a:r>
            <a:r>
              <a:rPr lang="en-US" altLang="zh-CN" dirty="0" smtClean="0"/>
              <a:t>3</a:t>
            </a:r>
            <a:r>
              <a:rPr lang="zh-CN" altLang="en-US" dirty="0" smtClean="0"/>
              <a:t>时，输出信号才会有效</a:t>
            </a:r>
            <a:endParaRPr lang="zh-CN" altLang="en-US" dirty="0"/>
          </a:p>
        </p:txBody>
      </p:sp>
    </p:spTree>
    <p:extLst>
      <p:ext uri="{BB962C8B-B14F-4D97-AF65-F5344CB8AC3E}">
        <p14:creationId xmlns:p14="http://schemas.microsoft.com/office/powerpoint/2010/main" val="4006696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EL1259-</a:t>
            </a:r>
            <a:r>
              <a:rPr lang="en-US" altLang="zh-CN" dirty="0" smtClean="0"/>
              <a:t>----</a:t>
            </a:r>
            <a:r>
              <a:rPr lang="zh-CN" altLang="en-US" dirty="0" smtClean="0"/>
              <a:t>单通道多时间</a:t>
            </a:r>
            <a:r>
              <a:rPr lang="zh-CN" altLang="en-US" dirty="0"/>
              <a:t>戳输入输出模式</a:t>
            </a:r>
          </a:p>
        </p:txBody>
      </p:sp>
      <p:pic>
        <p:nvPicPr>
          <p:cNvPr id="2" name="图片 1"/>
          <p:cNvPicPr>
            <a:picLocks noChangeAspect="1"/>
          </p:cNvPicPr>
          <p:nvPr/>
        </p:nvPicPr>
        <p:blipFill>
          <a:blip r:embed="rId3"/>
          <a:stretch>
            <a:fillRect/>
          </a:stretch>
        </p:blipFill>
        <p:spPr>
          <a:xfrm>
            <a:off x="251520" y="1171398"/>
            <a:ext cx="8457141" cy="3024336"/>
          </a:xfrm>
          <a:prstGeom prst="rect">
            <a:avLst/>
          </a:prstGeom>
        </p:spPr>
      </p:pic>
      <p:sp>
        <p:nvSpPr>
          <p:cNvPr id="4" name="文本框 3"/>
          <p:cNvSpPr txBox="1"/>
          <p:nvPr/>
        </p:nvSpPr>
        <p:spPr>
          <a:xfrm>
            <a:off x="258383" y="4869160"/>
            <a:ext cx="7344816" cy="1754326"/>
          </a:xfrm>
          <a:prstGeom prst="rect">
            <a:avLst/>
          </a:prstGeom>
          <a:noFill/>
        </p:spPr>
        <p:txBody>
          <a:bodyPr wrap="square" rtlCol="0">
            <a:spAutoFit/>
          </a:bodyPr>
          <a:lstStyle/>
          <a:p>
            <a:r>
              <a:rPr lang="zh-CN" altLang="en-US" dirty="0" smtClean="0"/>
              <a:t>在多时间戳模式下，</a:t>
            </a:r>
            <a:r>
              <a:rPr lang="en-US" altLang="zh-CN" dirty="0" smtClean="0"/>
              <a:t>EL1259</a:t>
            </a:r>
            <a:r>
              <a:rPr lang="zh-CN" altLang="en-US" dirty="0" smtClean="0"/>
              <a:t>可以进行手动检测</a:t>
            </a:r>
            <a:endParaRPr lang="en-US" altLang="zh-CN" dirty="0" smtClean="0"/>
          </a:p>
          <a:p>
            <a:r>
              <a:rPr lang="en-US" altLang="zh-CN" dirty="0" smtClean="0"/>
              <a:t>1.</a:t>
            </a:r>
            <a:r>
              <a:rPr lang="zh-CN" altLang="en-US" dirty="0" smtClean="0"/>
              <a:t>确保模块处于</a:t>
            </a:r>
            <a:r>
              <a:rPr lang="en-US" altLang="zh-CN" dirty="0" smtClean="0"/>
              <a:t>OP</a:t>
            </a:r>
          </a:p>
          <a:p>
            <a:r>
              <a:rPr lang="en-US" altLang="zh-CN" dirty="0" smtClean="0"/>
              <a:t>2.</a:t>
            </a:r>
            <a:r>
              <a:rPr lang="zh-CN" altLang="en-US" dirty="0" smtClean="0"/>
              <a:t>修改</a:t>
            </a:r>
            <a:r>
              <a:rPr lang="en-US" altLang="zh-CN" dirty="0" smtClean="0"/>
              <a:t>Coe-online</a:t>
            </a:r>
            <a:r>
              <a:rPr lang="zh-CN" altLang="en-US" dirty="0" smtClean="0"/>
              <a:t>中的</a:t>
            </a:r>
            <a:r>
              <a:rPr lang="en-US" altLang="zh-CN" dirty="0"/>
              <a:t>80n1:02</a:t>
            </a:r>
            <a:r>
              <a:rPr lang="zh-CN" altLang="zh-CN" dirty="0"/>
              <a:t>，将其置为</a:t>
            </a:r>
            <a:r>
              <a:rPr lang="en-US" altLang="zh-CN" dirty="0"/>
              <a:t>true</a:t>
            </a:r>
            <a:r>
              <a:rPr lang="zh-CN" altLang="zh-CN" dirty="0"/>
              <a:t>，</a:t>
            </a:r>
            <a:r>
              <a:rPr lang="en-US" altLang="zh-CN" dirty="0"/>
              <a:t>n</a:t>
            </a:r>
            <a:r>
              <a:rPr lang="zh-CN" altLang="zh-CN" dirty="0"/>
              <a:t>代表第</a:t>
            </a:r>
            <a:r>
              <a:rPr lang="en-US" altLang="zh-CN" dirty="0"/>
              <a:t>n</a:t>
            </a:r>
            <a:r>
              <a:rPr lang="zh-CN" altLang="zh-CN" dirty="0"/>
              <a:t>个通道。本例程中我们修改</a:t>
            </a:r>
            <a:r>
              <a:rPr lang="en-US" altLang="zh-CN" dirty="0" smtClean="0"/>
              <a:t>8001:02</a:t>
            </a:r>
          </a:p>
          <a:p>
            <a:r>
              <a:rPr lang="en-US" altLang="zh-CN" dirty="0" smtClean="0"/>
              <a:t>3.</a:t>
            </a:r>
            <a:r>
              <a:rPr lang="zh-CN" altLang="zh-CN" dirty="0" smtClean="0"/>
              <a:t>将</a:t>
            </a:r>
            <a:r>
              <a:rPr lang="zh-CN" altLang="zh-CN" dirty="0"/>
              <a:t>变量栏中的</a:t>
            </a:r>
            <a:r>
              <a:rPr lang="en-US" altLang="zh-CN" dirty="0"/>
              <a:t> Manual output state </a:t>
            </a:r>
            <a:r>
              <a:rPr lang="zh-CN" altLang="zh-CN" dirty="0"/>
              <a:t>置为</a:t>
            </a:r>
            <a:r>
              <a:rPr lang="en-US" altLang="zh-CN" dirty="0"/>
              <a:t>true</a:t>
            </a:r>
            <a:r>
              <a:rPr lang="zh-CN" altLang="zh-CN" dirty="0"/>
              <a:t>，即可以看到对应通道的小灯点亮。此功能一般用于检测功能的正确与否</a:t>
            </a:r>
            <a:endParaRPr lang="zh-CN" altLang="en-US" dirty="0"/>
          </a:p>
        </p:txBody>
      </p:sp>
      <p:pic>
        <p:nvPicPr>
          <p:cNvPr id="5" name="图片 4"/>
          <p:cNvPicPr>
            <a:picLocks noChangeAspect="1"/>
          </p:cNvPicPr>
          <p:nvPr/>
        </p:nvPicPr>
        <p:blipFill>
          <a:blip r:embed="rId4"/>
          <a:stretch>
            <a:fillRect/>
          </a:stretch>
        </p:blipFill>
        <p:spPr>
          <a:xfrm>
            <a:off x="276030" y="1887990"/>
            <a:ext cx="7442556" cy="1591151"/>
          </a:xfrm>
          <a:prstGeom prst="rect">
            <a:avLst/>
          </a:prstGeom>
        </p:spPr>
      </p:pic>
      <p:pic>
        <p:nvPicPr>
          <p:cNvPr id="6" name="图片 5"/>
          <p:cNvPicPr>
            <a:picLocks noChangeAspect="1"/>
          </p:cNvPicPr>
          <p:nvPr/>
        </p:nvPicPr>
        <p:blipFill>
          <a:blip r:embed="rId5"/>
          <a:stretch>
            <a:fillRect/>
          </a:stretch>
        </p:blipFill>
        <p:spPr>
          <a:xfrm>
            <a:off x="0" y="1080153"/>
            <a:ext cx="8708661" cy="3576236"/>
          </a:xfrm>
          <a:prstGeom prst="rect">
            <a:avLst/>
          </a:prstGeom>
        </p:spPr>
      </p:pic>
      <p:pic>
        <p:nvPicPr>
          <p:cNvPr id="7" name="图片 6"/>
          <p:cNvPicPr>
            <a:picLocks noChangeAspect="1"/>
          </p:cNvPicPr>
          <p:nvPr/>
        </p:nvPicPr>
        <p:blipFill>
          <a:blip r:embed="rId6"/>
          <a:stretch>
            <a:fillRect/>
          </a:stretch>
        </p:blipFill>
        <p:spPr>
          <a:xfrm>
            <a:off x="1331640" y="1307769"/>
            <a:ext cx="4358157" cy="3121003"/>
          </a:xfrm>
          <a:prstGeom prst="rect">
            <a:avLst/>
          </a:prstGeom>
        </p:spPr>
      </p:pic>
    </p:spTree>
    <p:extLst>
      <p:ext uri="{BB962C8B-B14F-4D97-AF65-F5344CB8AC3E}">
        <p14:creationId xmlns:p14="http://schemas.microsoft.com/office/powerpoint/2010/main" val="237722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6"/>
                                        </p:tgtEl>
                                        <p:attrNameLst>
                                          <p:attrName>ppt_x</p:attrName>
                                        </p:attrNameLst>
                                      </p:cBhvr>
                                      <p:tavLst>
                                        <p:tav tm="0">
                                          <p:val>
                                            <p:strVal val="ppt_x"/>
                                          </p:val>
                                        </p:tav>
                                        <p:tav tm="100000">
                                          <p:val>
                                            <p:strVal val="ppt_x"/>
                                          </p:val>
                                        </p:tav>
                                      </p:tavLst>
                                    </p:anim>
                                    <p:anim calcmode="lin" valueType="num">
                                      <p:cBhvr additive="base">
                                        <p:cTn id="41" dur="500"/>
                                        <p:tgtEl>
                                          <p:spTgt spid="6"/>
                                        </p:tgtEl>
                                        <p:attrNameLst>
                                          <p:attrName>ppt_y</p:attrName>
                                        </p:attrNameLst>
                                      </p:cBhvr>
                                      <p:tavLst>
                                        <p:tav tm="0">
                                          <p:val>
                                            <p:strVal val="ppt_y"/>
                                          </p:val>
                                        </p:tav>
                                        <p:tav tm="100000">
                                          <p:val>
                                            <p:strVal val="1+ppt_h/2"/>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EL1259 </a:t>
            </a:r>
            <a:r>
              <a:rPr lang="zh-CN" altLang="en-US" dirty="0" smtClean="0"/>
              <a:t>的使用</a:t>
            </a:r>
            <a:endParaRPr lang="zh-CN" altLang="en-US" dirty="0"/>
          </a:p>
        </p:txBody>
      </p:sp>
      <p:sp>
        <p:nvSpPr>
          <p:cNvPr id="4" name="文本框 3"/>
          <p:cNvSpPr txBox="1"/>
          <p:nvPr/>
        </p:nvSpPr>
        <p:spPr>
          <a:xfrm>
            <a:off x="2483768" y="1484784"/>
            <a:ext cx="5437899"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rPr>
              <a:t>Part1. EL1259</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模块说明</a:t>
            </a:r>
            <a:endPar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rPr>
              <a:t>Part2. EL1259</a:t>
            </a:r>
            <a:r>
              <a:rPr lang="zh-CN" altLang="en-US" sz="2000" dirty="0" smtClean="0">
                <a:latin typeface="微软雅黑" panose="020B0503020204020204" pitchFamily="34" charset="-122"/>
                <a:ea typeface="微软雅黑" panose="020B0503020204020204" pitchFamily="34" charset="-122"/>
              </a:rPr>
              <a:t>在</a:t>
            </a:r>
            <a:r>
              <a:rPr lang="en-US" altLang="zh-CN" sz="2000" dirty="0" smtClean="0">
                <a:latin typeface="微软雅黑" panose="020B0503020204020204" pitchFamily="34" charset="-122"/>
                <a:ea typeface="微软雅黑" panose="020B0503020204020204" pitchFamily="34" charset="-122"/>
              </a:rPr>
              <a:t>system Manager</a:t>
            </a:r>
            <a:r>
              <a:rPr lang="zh-CN" altLang="en-US" sz="2000" dirty="0" smtClean="0">
                <a:latin typeface="微软雅黑" panose="020B0503020204020204" pitchFamily="34" charset="-122"/>
                <a:ea typeface="微软雅黑" panose="020B0503020204020204" pitchFamily="34" charset="-122"/>
              </a:rPr>
              <a:t>中的配置</a:t>
            </a:r>
            <a:endParaRPr lang="en-US" altLang="zh-CN" sz="20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solidFill>
                  <a:srgbClr val="EF0000"/>
                </a:solidFill>
                <a:latin typeface="微软雅黑" panose="020B0503020204020204" pitchFamily="34" charset="-122"/>
                <a:ea typeface="微软雅黑" panose="020B0503020204020204" pitchFamily="34" charset="-122"/>
              </a:rPr>
              <a:t>Part3. EL1259</a:t>
            </a:r>
            <a:r>
              <a:rPr lang="zh-CN" altLang="en-US" sz="2000" dirty="0" smtClean="0">
                <a:solidFill>
                  <a:srgbClr val="EF0000"/>
                </a:solidFill>
                <a:latin typeface="微软雅黑" panose="020B0503020204020204" pitchFamily="34" charset="-122"/>
                <a:ea typeface="微软雅黑" panose="020B0503020204020204" pitchFamily="34" charset="-122"/>
              </a:rPr>
              <a:t>在色标检测案例中的应用</a:t>
            </a:r>
            <a:endParaRPr lang="zh-CN" altLang="en-US" sz="2000" dirty="0">
              <a:solidFill>
                <a:srgbClr val="E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18506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EL1259</a:t>
            </a:r>
            <a:r>
              <a:rPr lang="zh-CN" altLang="en-US" dirty="0"/>
              <a:t> </a:t>
            </a:r>
            <a:r>
              <a:rPr lang="zh-CN" altLang="en-US" dirty="0" smtClean="0"/>
              <a:t>在色标检测案例中的应用</a:t>
            </a:r>
            <a:endParaRPr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324183"/>
            <a:ext cx="4117960" cy="549061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402" y="1323980"/>
            <a:ext cx="4717905" cy="3538429"/>
          </a:xfrm>
          <a:prstGeom prst="rect">
            <a:avLst/>
          </a:prstGeom>
        </p:spPr>
      </p:pic>
      <p:sp>
        <p:nvSpPr>
          <p:cNvPr id="5" name="文本框 4"/>
          <p:cNvSpPr txBox="1"/>
          <p:nvPr/>
        </p:nvSpPr>
        <p:spPr>
          <a:xfrm>
            <a:off x="4335402" y="5106236"/>
            <a:ext cx="4320480" cy="923330"/>
          </a:xfrm>
          <a:prstGeom prst="rect">
            <a:avLst/>
          </a:prstGeom>
          <a:noFill/>
        </p:spPr>
        <p:txBody>
          <a:bodyPr wrap="square" rtlCol="0">
            <a:spAutoFit/>
          </a:bodyPr>
          <a:lstStyle/>
          <a:p>
            <a:r>
              <a:rPr lang="zh-CN" altLang="en-US" dirty="0" smtClean="0"/>
              <a:t>本次实验使用的</a:t>
            </a:r>
            <a:r>
              <a:rPr lang="en-US" altLang="zh-CN" dirty="0" smtClean="0"/>
              <a:t>DEMO</a:t>
            </a:r>
            <a:r>
              <a:rPr lang="zh-CN" altLang="en-US" dirty="0" smtClean="0"/>
              <a:t>架子，</a:t>
            </a:r>
            <a:r>
              <a:rPr lang="en-US" altLang="zh-CN" dirty="0" smtClean="0"/>
              <a:t>EL1259</a:t>
            </a:r>
            <a:r>
              <a:rPr lang="zh-CN" altLang="en-US" dirty="0" smtClean="0"/>
              <a:t>通道</a:t>
            </a:r>
            <a:r>
              <a:rPr lang="en-US" altLang="zh-CN" dirty="0" smtClean="0"/>
              <a:t>1</a:t>
            </a:r>
            <a:r>
              <a:rPr lang="zh-CN" altLang="en-US" dirty="0" smtClean="0"/>
              <a:t>接光纤传感器，</a:t>
            </a:r>
            <a:r>
              <a:rPr lang="en-US" altLang="zh-CN" dirty="0" smtClean="0"/>
              <a:t>EL1259</a:t>
            </a:r>
            <a:r>
              <a:rPr lang="zh-CN" altLang="en-US" dirty="0" smtClean="0"/>
              <a:t>通道</a:t>
            </a:r>
            <a:r>
              <a:rPr lang="en-US" altLang="zh-CN" dirty="0" smtClean="0"/>
              <a:t>8</a:t>
            </a:r>
            <a:r>
              <a:rPr lang="zh-CN" altLang="en-US" dirty="0" smtClean="0"/>
              <a:t>接</a:t>
            </a:r>
            <a:r>
              <a:rPr lang="en-US" altLang="zh-CN" dirty="0" smtClean="0"/>
              <a:t>LED</a:t>
            </a:r>
            <a:r>
              <a:rPr lang="zh-CN" altLang="en-US" dirty="0" smtClean="0"/>
              <a:t>等</a:t>
            </a:r>
            <a:endParaRPr lang="zh-CN" alt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82" y="1324183"/>
            <a:ext cx="4155890" cy="3116918"/>
          </a:xfrm>
          <a:prstGeom prst="rect">
            <a:avLst/>
          </a:prstGeom>
        </p:spPr>
      </p:pic>
      <p:sp>
        <p:nvSpPr>
          <p:cNvPr id="7" name="文本框 6"/>
          <p:cNvSpPr txBox="1"/>
          <p:nvPr/>
        </p:nvSpPr>
        <p:spPr>
          <a:xfrm>
            <a:off x="106490" y="4862409"/>
            <a:ext cx="3923929" cy="1477328"/>
          </a:xfrm>
          <a:prstGeom prst="rect">
            <a:avLst/>
          </a:prstGeom>
          <a:noFill/>
        </p:spPr>
        <p:txBody>
          <a:bodyPr wrap="square" rtlCol="0">
            <a:spAutoFit/>
          </a:bodyPr>
          <a:lstStyle/>
          <a:p>
            <a:r>
              <a:rPr lang="zh-CN" altLang="en-US" dirty="0" smtClean="0"/>
              <a:t>当光纤传感器检测到色标的时候，</a:t>
            </a:r>
            <a:r>
              <a:rPr lang="en-US" altLang="zh-CN" dirty="0" smtClean="0"/>
              <a:t>LED</a:t>
            </a:r>
            <a:r>
              <a:rPr lang="zh-CN" altLang="en-US" dirty="0" smtClean="0"/>
              <a:t>灯就会在</a:t>
            </a:r>
            <a:r>
              <a:rPr lang="en-US" altLang="zh-CN" dirty="0" smtClean="0"/>
              <a:t>A</a:t>
            </a:r>
            <a:r>
              <a:rPr lang="zh-CN" altLang="en-US" dirty="0" smtClean="0"/>
              <a:t>或者</a:t>
            </a:r>
            <a:r>
              <a:rPr lang="en-US" altLang="zh-CN" dirty="0" smtClean="0"/>
              <a:t>B</a:t>
            </a:r>
            <a:r>
              <a:rPr lang="zh-CN" altLang="en-US" dirty="0" smtClean="0"/>
              <a:t>色标处闪烁，因为传送带在高速运行，如果我们想要看到</a:t>
            </a:r>
            <a:r>
              <a:rPr lang="en-US" altLang="zh-CN" dirty="0" smtClean="0"/>
              <a:t>A</a:t>
            </a:r>
            <a:r>
              <a:rPr lang="zh-CN" altLang="en-US" dirty="0" smtClean="0"/>
              <a:t>或者</a:t>
            </a:r>
            <a:r>
              <a:rPr lang="en-US" altLang="zh-CN" dirty="0" smtClean="0"/>
              <a:t>B</a:t>
            </a:r>
            <a:r>
              <a:rPr lang="zh-CN" altLang="en-US" dirty="0" smtClean="0"/>
              <a:t>就需要</a:t>
            </a:r>
            <a:r>
              <a:rPr lang="en-US" altLang="zh-CN" dirty="0" smtClean="0"/>
              <a:t>LED</a:t>
            </a:r>
            <a:r>
              <a:rPr lang="zh-CN" altLang="en-US" dirty="0" smtClean="0"/>
              <a:t>灯闪烁时间合适</a:t>
            </a:r>
            <a:endParaRPr lang="zh-CN" altLang="en-US" dirty="0"/>
          </a:p>
        </p:txBody>
      </p:sp>
    </p:spTree>
    <p:extLst>
      <p:ext uri="{BB962C8B-B14F-4D97-AF65-F5344CB8AC3E}">
        <p14:creationId xmlns:p14="http://schemas.microsoft.com/office/powerpoint/2010/main" val="16568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EL1259</a:t>
            </a:r>
            <a:r>
              <a:rPr lang="zh-CN" altLang="en-US" dirty="0"/>
              <a:t> 在色标检测案例中的应用</a:t>
            </a:r>
          </a:p>
        </p:txBody>
      </p:sp>
      <p:pic>
        <p:nvPicPr>
          <p:cNvPr id="4" name="图片 3"/>
          <p:cNvPicPr>
            <a:picLocks noChangeAspect="1"/>
          </p:cNvPicPr>
          <p:nvPr/>
        </p:nvPicPr>
        <p:blipFill>
          <a:blip r:embed="rId3"/>
          <a:stretch>
            <a:fillRect/>
          </a:stretch>
        </p:blipFill>
        <p:spPr>
          <a:xfrm>
            <a:off x="395536" y="1340768"/>
            <a:ext cx="4161024" cy="5057415"/>
          </a:xfrm>
          <a:prstGeom prst="rect">
            <a:avLst/>
          </a:prstGeom>
        </p:spPr>
      </p:pic>
    </p:spTree>
    <p:extLst>
      <p:ext uri="{BB962C8B-B14F-4D97-AF65-F5344CB8AC3E}">
        <p14:creationId xmlns:p14="http://schemas.microsoft.com/office/powerpoint/2010/main" val="2407537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EL1259</a:t>
            </a:r>
            <a:r>
              <a:rPr lang="zh-CN" altLang="en-US" dirty="0"/>
              <a:t> 在色标检测案例中的应用</a:t>
            </a:r>
          </a:p>
        </p:txBody>
      </p:sp>
      <p:pic>
        <p:nvPicPr>
          <p:cNvPr id="2" name="乱运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1403774"/>
            <a:ext cx="8172400" cy="4596975"/>
          </a:xfrm>
          <a:prstGeom prst="rect">
            <a:avLst/>
          </a:prstGeom>
        </p:spPr>
      </p:pic>
    </p:spTree>
    <p:extLst>
      <p:ext uri="{BB962C8B-B14F-4D97-AF65-F5344CB8AC3E}">
        <p14:creationId xmlns:p14="http://schemas.microsoft.com/office/powerpoint/2010/main" val="3823757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EL1259</a:t>
            </a:r>
            <a:r>
              <a:rPr lang="zh-CN" altLang="en-US" dirty="0"/>
              <a:t> 在色标检测案例中的应用</a:t>
            </a:r>
          </a:p>
        </p:txBody>
      </p:sp>
      <p:pic>
        <p:nvPicPr>
          <p:cNvPr id="2" name="正常运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423121"/>
            <a:ext cx="8156398" cy="4587974"/>
          </a:xfrm>
          <a:prstGeom prst="rect">
            <a:avLst/>
          </a:prstGeom>
        </p:spPr>
      </p:pic>
    </p:spTree>
    <p:extLst>
      <p:ext uri="{BB962C8B-B14F-4D97-AF65-F5344CB8AC3E}">
        <p14:creationId xmlns:p14="http://schemas.microsoft.com/office/powerpoint/2010/main" val="215463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xfrm>
            <a:off x="2" y="1090800"/>
            <a:ext cx="8388422" cy="5329475"/>
          </a:xfrm>
        </p:spPr>
        <p:txBody>
          <a:bodyPr/>
          <a:lstStyle/>
          <a:p>
            <a:pPr marL="0" lvl="0" indent="0">
              <a:spcBef>
                <a:spcPct val="50000"/>
              </a:spcBef>
              <a:buNone/>
            </a:pPr>
            <a:r>
              <a:rPr lang="zh-CN" altLang="en-US" sz="1600" b="1" dirty="0" smtClean="0">
                <a:solidFill>
                  <a:srgbClr val="000000"/>
                </a:solidFill>
                <a:latin typeface="Arial"/>
                <a:cs typeface="+mn-cs"/>
              </a:rPr>
              <a:t>德国倍福自动化有限公司</a:t>
            </a:r>
            <a:endParaRPr lang="en-US" altLang="zh-CN" sz="1600" b="1" dirty="0" smtClean="0">
              <a:solidFill>
                <a:srgbClr val="000000"/>
              </a:solidFill>
              <a:latin typeface="Arial"/>
              <a:cs typeface="+mn-cs"/>
            </a:endParaRPr>
          </a:p>
          <a:p>
            <a:pPr marL="0" lvl="0" indent="0">
              <a:spcBef>
                <a:spcPct val="50000"/>
              </a:spcBef>
              <a:buNone/>
            </a:pPr>
            <a:r>
              <a:rPr lang="zh-CN" altLang="en-US" sz="1600" b="1" dirty="0" smtClean="0">
                <a:solidFill>
                  <a:srgbClr val="000000"/>
                </a:solidFill>
                <a:latin typeface="Arial"/>
                <a:cs typeface="+mn-cs"/>
              </a:rPr>
              <a:t>上海总部</a:t>
            </a:r>
            <a:endParaRPr lang="de-DE" altLang="de-DE" sz="1600" b="1" dirty="0">
              <a:solidFill>
                <a:srgbClr val="000000"/>
              </a:solidFill>
              <a:latin typeface="Arial"/>
              <a:cs typeface="+mn-cs"/>
            </a:endParaRPr>
          </a:p>
          <a:p>
            <a:pPr marL="0" lvl="0" indent="0">
              <a:spcBef>
                <a:spcPts val="0"/>
              </a:spcBef>
              <a:buNone/>
            </a:pPr>
            <a:r>
              <a:rPr lang="zh-CN" altLang="en-US" sz="1600" dirty="0" smtClean="0">
                <a:solidFill>
                  <a:srgbClr val="000000"/>
                </a:solidFill>
                <a:latin typeface="Arial"/>
                <a:cs typeface="+mn-cs"/>
              </a:rPr>
              <a:t>上海市江场三路</a:t>
            </a:r>
            <a:r>
              <a:rPr lang="en-US" altLang="zh-CN" sz="1600" dirty="0" smtClean="0">
                <a:solidFill>
                  <a:srgbClr val="000000"/>
                </a:solidFill>
                <a:latin typeface="Arial"/>
                <a:cs typeface="+mn-cs"/>
              </a:rPr>
              <a:t>163</a:t>
            </a:r>
            <a:r>
              <a:rPr lang="zh-CN" altLang="en-US" sz="1600" dirty="0" smtClean="0">
                <a:solidFill>
                  <a:srgbClr val="000000"/>
                </a:solidFill>
                <a:latin typeface="Arial"/>
                <a:cs typeface="+mn-cs"/>
              </a:rPr>
              <a:t>号</a:t>
            </a:r>
            <a:r>
              <a:rPr lang="en-US" altLang="zh-CN" sz="1600" dirty="0" smtClean="0">
                <a:solidFill>
                  <a:srgbClr val="000000"/>
                </a:solidFill>
                <a:latin typeface="Arial"/>
                <a:cs typeface="+mn-cs"/>
              </a:rPr>
              <a:t>5</a:t>
            </a:r>
            <a:r>
              <a:rPr lang="zh-CN" altLang="en-US" sz="1600" dirty="0" smtClean="0">
                <a:solidFill>
                  <a:srgbClr val="000000"/>
                </a:solidFill>
                <a:latin typeface="Arial"/>
                <a:cs typeface="+mn-cs"/>
              </a:rPr>
              <a:t>楼</a:t>
            </a:r>
            <a:endParaRPr lang="en-US" altLang="zh-CN" sz="1600" dirty="0" smtClean="0">
              <a:solidFill>
                <a:srgbClr val="000000"/>
              </a:solidFill>
              <a:latin typeface="Arial"/>
              <a:cs typeface="+mn-cs"/>
            </a:endParaRPr>
          </a:p>
          <a:p>
            <a:pPr marL="0" lvl="0" indent="0">
              <a:spcBef>
                <a:spcPts val="0"/>
              </a:spcBef>
              <a:buNone/>
            </a:pPr>
            <a:r>
              <a:rPr lang="zh-CN" altLang="en-US" sz="1600" dirty="0" smtClean="0">
                <a:solidFill>
                  <a:srgbClr val="000000"/>
                </a:solidFill>
                <a:latin typeface="Arial"/>
                <a:cs typeface="+mn-cs"/>
              </a:rPr>
              <a:t>（市北工业园区），</a:t>
            </a:r>
            <a:r>
              <a:rPr lang="en-US" altLang="zh-CN" sz="1600" dirty="0" smtClean="0">
                <a:solidFill>
                  <a:srgbClr val="000000"/>
                </a:solidFill>
                <a:latin typeface="Arial"/>
                <a:cs typeface="+mn-cs"/>
              </a:rPr>
              <a:t>200436</a:t>
            </a:r>
            <a:endParaRPr lang="de-DE" altLang="de-DE" sz="1600" dirty="0">
              <a:solidFill>
                <a:srgbClr val="000000"/>
              </a:solidFill>
              <a:latin typeface="Arial"/>
              <a:cs typeface="+mn-cs"/>
            </a:endParaRPr>
          </a:p>
        </p:txBody>
      </p:sp>
      <p:sp>
        <p:nvSpPr>
          <p:cNvPr id="104451" name="Rectangle 2"/>
          <p:cNvSpPr>
            <a:spLocks noGrp="1" noChangeArrowheads="1"/>
          </p:cNvSpPr>
          <p:nvPr>
            <p:ph type="title"/>
          </p:nvPr>
        </p:nvSpPr>
        <p:spPr/>
        <p:txBody>
          <a:bodyPr/>
          <a:lstStyle/>
          <a:p>
            <a:r>
              <a:rPr lang="zh-CN" altLang="en-US" dirty="0" smtClean="0"/>
              <a:t>联系我们</a:t>
            </a:r>
            <a:endParaRPr lang="de-DE" altLang="de-DE" dirty="0"/>
          </a:p>
        </p:txBody>
      </p:sp>
      <p:sp>
        <p:nvSpPr>
          <p:cNvPr id="104453" name="Rectangle 11"/>
          <p:cNvSpPr>
            <a:spLocks noChangeArrowheads="1"/>
          </p:cNvSpPr>
          <p:nvPr/>
        </p:nvSpPr>
        <p:spPr bwMode="auto">
          <a:xfrm>
            <a:off x="4572000" y="1233686"/>
            <a:ext cx="4456113" cy="21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de-DE" altLang="de-DE" sz="1600" dirty="0"/>
              <a:t> </a:t>
            </a:r>
          </a:p>
          <a:p>
            <a:pPr>
              <a:buFont typeface="Wingdings" panose="05000000000000000000" pitchFamily="2" charset="2"/>
              <a:buNone/>
            </a:pPr>
            <a:r>
              <a:rPr lang="zh-CN" altLang="en-US" sz="1600" dirty="0" smtClean="0"/>
              <a:t>电话：</a:t>
            </a:r>
            <a:r>
              <a:rPr lang="de-DE" altLang="de-DE" sz="1600" dirty="0"/>
              <a:t>	</a:t>
            </a:r>
            <a:r>
              <a:rPr lang="de-DE" altLang="de-DE" sz="1600" dirty="0" smtClean="0"/>
              <a:t>021-6631 2666</a:t>
            </a:r>
            <a:endParaRPr lang="de-DE" altLang="de-DE" sz="1600" dirty="0"/>
          </a:p>
          <a:p>
            <a:pPr>
              <a:buFont typeface="Wingdings" panose="05000000000000000000" pitchFamily="2" charset="2"/>
              <a:buNone/>
            </a:pPr>
            <a:r>
              <a:rPr lang="zh-CN" altLang="en-US" sz="1600" dirty="0" smtClean="0"/>
              <a:t>传真：</a:t>
            </a:r>
            <a:r>
              <a:rPr lang="de-DE" altLang="de-DE" sz="1600" dirty="0"/>
              <a:t>	</a:t>
            </a:r>
            <a:r>
              <a:rPr lang="de-DE" altLang="de-DE" sz="1600" dirty="0" smtClean="0"/>
              <a:t>021-6631 5696</a:t>
            </a:r>
            <a:endParaRPr lang="de-DE" altLang="de-DE" sz="1600" dirty="0"/>
          </a:p>
          <a:p>
            <a:pPr>
              <a:buFont typeface="Wingdings" panose="05000000000000000000" pitchFamily="2" charset="2"/>
              <a:buNone/>
            </a:pPr>
            <a:r>
              <a:rPr lang="de-DE" altLang="de-DE" sz="1600" dirty="0"/>
              <a:t>E-Mail:	</a:t>
            </a:r>
            <a:r>
              <a:rPr lang="en-US" altLang="zh-CN" sz="1600" dirty="0"/>
              <a:t>support</a:t>
            </a:r>
            <a:r>
              <a:rPr lang="de-DE" altLang="de-DE" sz="1600" dirty="0" smtClean="0"/>
              <a:t>@beckhoff.</a:t>
            </a:r>
            <a:r>
              <a:rPr lang="en-US" altLang="zh-CN" sz="1600" dirty="0" err="1" smtClean="0"/>
              <a:t>com.cn</a:t>
            </a:r>
            <a:endParaRPr lang="de-DE" altLang="de-DE" sz="1600" dirty="0"/>
          </a:p>
          <a:p>
            <a:r>
              <a:rPr lang="de-DE" altLang="de-DE" sz="1600" dirty="0"/>
              <a:t>Web:	www.beckhoff</a:t>
            </a:r>
            <a:r>
              <a:rPr lang="de-DE" altLang="de-DE" sz="1600" dirty="0" smtClean="0"/>
              <a:t>.</a:t>
            </a:r>
            <a:r>
              <a:rPr lang="en-US" altLang="zh-CN" sz="1600" dirty="0"/>
              <a:t> </a:t>
            </a:r>
            <a:r>
              <a:rPr lang="en-US" altLang="zh-CN" sz="1600" dirty="0" smtClean="0"/>
              <a:t>com.cn</a:t>
            </a:r>
          </a:p>
          <a:p>
            <a:r>
              <a:rPr lang="zh-CN" altLang="en-US" sz="1600" dirty="0" smtClean="0"/>
              <a:t>虚拟学院：</a:t>
            </a:r>
            <a:r>
              <a:rPr lang="en-US" altLang="zh-CN" sz="1600" dirty="0" smtClean="0">
                <a:hlinkClick r:id="rId3"/>
              </a:rPr>
              <a:t>http://tr.beckhoff.com.cn</a:t>
            </a:r>
            <a:endParaRPr lang="en-US" altLang="zh-CN" sz="1600" dirty="0" smtClean="0"/>
          </a:p>
          <a:p>
            <a:r>
              <a:rPr lang="en-US" altLang="zh-CN" sz="1600" dirty="0" smtClean="0"/>
              <a:t>FTP</a:t>
            </a:r>
            <a:r>
              <a:rPr lang="zh-CN" altLang="en-US" sz="1600" dirty="0" smtClean="0"/>
              <a:t>：</a:t>
            </a:r>
            <a:r>
              <a:rPr lang="en-US" altLang="zh-CN" sz="1600" dirty="0" smtClean="0"/>
              <a:t>	</a:t>
            </a:r>
            <a:r>
              <a:rPr lang="en-US" altLang="zh-CN" sz="1600" dirty="0" smtClean="0">
                <a:hlinkClick r:id="rId4"/>
              </a:rPr>
              <a:t>ftp://ftp.beckhoff.com.cn</a:t>
            </a:r>
            <a:endParaRPr lang="en-US" altLang="zh-CN" sz="1600" dirty="0" smtClean="0"/>
          </a:p>
          <a:p>
            <a:r>
              <a:rPr lang="zh-CN" altLang="en-US" sz="1600" dirty="0" smtClean="0"/>
              <a:t>技术热线：</a:t>
            </a:r>
            <a:r>
              <a:rPr lang="en-US" altLang="zh-CN" sz="1600" dirty="0" smtClean="0"/>
              <a:t>4008207388</a:t>
            </a:r>
            <a:endParaRPr lang="de-DE" altLang="de-DE" sz="1600" dirty="0"/>
          </a:p>
          <a:p>
            <a:pPr>
              <a:buFont typeface="Wingdings" panose="05000000000000000000" pitchFamily="2" charset="2"/>
              <a:buNone/>
            </a:pPr>
            <a:r>
              <a:rPr lang="de-DE" altLang="de-DE" sz="1600" b="1" dirty="0" smtClean="0"/>
              <a:t> </a:t>
            </a:r>
            <a:endParaRPr lang="de-DE" altLang="de-DE" sz="1600" b="1" dirty="0"/>
          </a:p>
        </p:txBody>
      </p:sp>
      <p:sp>
        <p:nvSpPr>
          <p:cNvPr id="104454" name="Text Box 12"/>
          <p:cNvSpPr txBox="1">
            <a:spLocks noChangeArrowheads="1"/>
          </p:cNvSpPr>
          <p:nvPr/>
        </p:nvSpPr>
        <p:spPr bwMode="auto">
          <a:xfrm>
            <a:off x="120650" y="4371167"/>
            <a:ext cx="7603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de-DE" altLang="zh-CN" sz="1200" dirty="0"/>
              <a:t>© </a:t>
            </a:r>
            <a:r>
              <a:rPr lang="zh-CN" altLang="en-US" sz="1200" dirty="0"/>
              <a:t>德国倍福自动化有限公司</a:t>
            </a:r>
            <a:endParaRPr lang="en-US" altLang="zh-CN" sz="1200" dirty="0"/>
          </a:p>
          <a:p>
            <a:endParaRPr lang="de-DE" altLang="zh-CN" sz="1200" dirty="0"/>
          </a:p>
          <a:p>
            <a:r>
              <a:rPr lang="zh-CN" altLang="en-US" sz="1200" dirty="0"/>
              <a:t>本 </a:t>
            </a:r>
            <a:r>
              <a:rPr lang="en-US" altLang="zh-CN" sz="1200" dirty="0"/>
              <a:t>PowerPoint </a:t>
            </a:r>
            <a:r>
              <a:rPr lang="zh-CN" altLang="en-US" sz="1200" dirty="0"/>
              <a:t>演示文稿中的所有照片及图片均受版权保护。未经许可，任何用户不得擅自复制、使用、转载或将其提供给任何第三方。</a:t>
            </a:r>
            <a:endParaRPr lang="en-US" altLang="zh-CN" sz="1200" dirty="0"/>
          </a:p>
          <a:p>
            <a:endParaRPr lang="de-DE" altLang="zh-CN" sz="1200" dirty="0"/>
          </a:p>
          <a:p>
            <a:r>
              <a:rPr lang="de-DE" altLang="zh-CN" sz="1200" dirty="0"/>
              <a:t>Beckhoff®</a:t>
            </a:r>
            <a:r>
              <a:rPr lang="zh-CN" altLang="en-US" sz="1200" dirty="0"/>
              <a:t>、</a:t>
            </a:r>
            <a:r>
              <a:rPr lang="de-DE" altLang="zh-CN" sz="1200" dirty="0"/>
              <a:t>TwinCAT®</a:t>
            </a:r>
            <a:r>
              <a:rPr lang="zh-CN" altLang="en-US" sz="1200" dirty="0"/>
              <a:t>、</a:t>
            </a:r>
            <a:r>
              <a:rPr lang="de-DE" altLang="zh-CN" sz="1200" dirty="0"/>
              <a:t>EtherCAT®</a:t>
            </a:r>
            <a:r>
              <a:rPr lang="zh-CN" altLang="en-US" sz="1200" dirty="0"/>
              <a:t>、</a:t>
            </a:r>
            <a:r>
              <a:rPr lang="de-DE" altLang="zh-CN" sz="1200" dirty="0"/>
              <a:t>Safety over EtherCAT®</a:t>
            </a:r>
            <a:r>
              <a:rPr lang="zh-CN" altLang="en-US" sz="1200" dirty="0"/>
              <a:t>、</a:t>
            </a:r>
            <a:r>
              <a:rPr lang="de-DE" altLang="zh-CN" sz="1200" dirty="0"/>
              <a:t>TwinSAFE®</a:t>
            </a:r>
            <a:r>
              <a:rPr lang="zh-CN" altLang="en-US" sz="1200" dirty="0"/>
              <a:t>、</a:t>
            </a:r>
            <a:r>
              <a:rPr lang="de-DE" altLang="zh-CN" sz="1200" dirty="0"/>
              <a:t>XFC® </a:t>
            </a:r>
            <a:r>
              <a:rPr lang="zh-CN" altLang="en-US" sz="1200" dirty="0"/>
              <a:t>和</a:t>
            </a:r>
            <a:r>
              <a:rPr lang="en-US" altLang="zh-CN" sz="1200" dirty="0"/>
              <a:t> XTS®</a:t>
            </a:r>
            <a:r>
              <a:rPr lang="zh-CN" altLang="en-US" sz="1200" dirty="0"/>
              <a:t>是德国倍福自动化有限公司的注册商标。本 </a:t>
            </a:r>
            <a:r>
              <a:rPr lang="en-US" altLang="zh-CN" sz="1200" dirty="0"/>
              <a:t>PowerPoint </a:t>
            </a:r>
            <a:r>
              <a:rPr lang="zh-CN" altLang="en-US" sz="1200" dirty="0"/>
              <a:t>演示文稿中所使用的其它名称可能是商标名称，任何第三方为其自身目的而引用，都可能触犯商标所有者的权利。</a:t>
            </a:r>
            <a:endParaRPr lang="en-US" altLang="zh-CN" sz="1200" dirty="0"/>
          </a:p>
          <a:p>
            <a:endParaRPr lang="de-DE" altLang="zh-CN" sz="1200" dirty="0"/>
          </a:p>
          <a:p>
            <a:r>
              <a:rPr lang="zh-CN" altLang="en-US" sz="1200" dirty="0"/>
              <a:t>本</a:t>
            </a:r>
            <a:r>
              <a:rPr lang="en-US" altLang="zh-CN" sz="1200" dirty="0"/>
              <a:t>PowerPoint </a:t>
            </a:r>
            <a:r>
              <a:rPr lang="zh-CN" altLang="en-US" sz="1200" dirty="0"/>
              <a:t>演示文稿中所包含的信息仅是一般描述或性能特征简介，在实际应用中并不总是与所述完全一致或者可能由于产品的进一步开发而不完全适用。仅在书面认同情况下，才提供相关特性信息。</a:t>
            </a:r>
            <a:endParaRPr lang="de-DE" altLang="zh-CN" sz="1200" dirty="0"/>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537842"/>
            <a:ext cx="1638300" cy="1638300"/>
          </a:xfrm>
          <a:prstGeom prst="rect">
            <a:avLst/>
          </a:prstGeom>
        </p:spPr>
      </p:pic>
      <p:sp>
        <p:nvSpPr>
          <p:cNvPr id="7" name="TextBox 2"/>
          <p:cNvSpPr txBox="1"/>
          <p:nvPr/>
        </p:nvSpPr>
        <p:spPr>
          <a:xfrm>
            <a:off x="1940401" y="3719657"/>
            <a:ext cx="5943967" cy="307777"/>
          </a:xfrm>
          <a:prstGeom prst="rect">
            <a:avLst/>
          </a:prstGeom>
          <a:noFill/>
        </p:spPr>
        <p:txBody>
          <a:bodyPr wrap="square" rtlCol="0">
            <a:spAutoFit/>
          </a:bodyPr>
          <a:lstStyle/>
          <a:p>
            <a:r>
              <a:rPr lang="zh-CN" altLang="en-US" sz="1400" dirty="0" smtClean="0">
                <a:solidFill>
                  <a:srgbClr val="000000"/>
                </a:solidFill>
              </a:rPr>
              <a:t>扫一扫，关注倍福官方微信！</a:t>
            </a:r>
            <a:endParaRPr lang="zh-CN" altLang="en-US" sz="1400" dirty="0">
              <a:solidFill>
                <a:srgbClr val="000000"/>
              </a:solidFill>
            </a:endParaRPr>
          </a:p>
        </p:txBody>
      </p:sp>
    </p:spTree>
    <p:extLst>
      <p:ext uri="{BB962C8B-B14F-4D97-AF65-F5344CB8AC3E}">
        <p14:creationId xmlns:p14="http://schemas.microsoft.com/office/powerpoint/2010/main" val="32708665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EL1259 </a:t>
            </a:r>
            <a:r>
              <a:rPr lang="zh-CN" altLang="en-US" dirty="0" smtClean="0"/>
              <a:t>的使用</a:t>
            </a:r>
            <a:endParaRPr lang="zh-CN" altLang="en-US" dirty="0"/>
          </a:p>
        </p:txBody>
      </p:sp>
      <p:sp>
        <p:nvSpPr>
          <p:cNvPr id="4" name="文本框 3"/>
          <p:cNvSpPr txBox="1"/>
          <p:nvPr/>
        </p:nvSpPr>
        <p:spPr>
          <a:xfrm>
            <a:off x="2483768" y="1484784"/>
            <a:ext cx="5437899"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smtClean="0">
                <a:solidFill>
                  <a:srgbClr val="EF0000"/>
                </a:solidFill>
                <a:latin typeface="微软雅黑" panose="020B0503020204020204" pitchFamily="34" charset="-122"/>
                <a:ea typeface="微软雅黑" panose="020B0503020204020204" pitchFamily="34" charset="-122"/>
              </a:rPr>
              <a:t>Part1. EL1259</a:t>
            </a:r>
            <a:r>
              <a:rPr lang="zh-CN" altLang="en-US" sz="2000" dirty="0" smtClean="0">
                <a:solidFill>
                  <a:srgbClr val="EF0000"/>
                </a:solidFill>
                <a:latin typeface="微软雅黑" panose="020B0503020204020204" pitchFamily="34" charset="-122"/>
                <a:ea typeface="微软雅黑" panose="020B0503020204020204" pitchFamily="34" charset="-122"/>
              </a:rPr>
              <a:t>模块说明</a:t>
            </a:r>
            <a:endParaRPr lang="en-US" altLang="zh-CN" sz="2000" dirty="0" smtClean="0">
              <a:solidFill>
                <a:srgbClr val="E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rPr>
              <a:t>Part2. EL1259</a:t>
            </a:r>
            <a:r>
              <a:rPr lang="zh-CN" altLang="en-US" sz="2000" dirty="0" smtClean="0">
                <a:latin typeface="微软雅黑" panose="020B0503020204020204" pitchFamily="34" charset="-122"/>
                <a:ea typeface="微软雅黑" panose="020B0503020204020204" pitchFamily="34" charset="-122"/>
              </a:rPr>
              <a:t>在</a:t>
            </a:r>
            <a:r>
              <a:rPr lang="en-US" altLang="zh-CN" sz="2000" dirty="0" smtClean="0">
                <a:latin typeface="微软雅黑" panose="020B0503020204020204" pitchFamily="34" charset="-122"/>
                <a:ea typeface="微软雅黑" panose="020B0503020204020204" pitchFamily="34" charset="-122"/>
              </a:rPr>
              <a:t>system Manager</a:t>
            </a:r>
            <a:r>
              <a:rPr lang="zh-CN" altLang="en-US" sz="2000" dirty="0" smtClean="0">
                <a:latin typeface="微软雅黑" panose="020B0503020204020204" pitchFamily="34" charset="-122"/>
                <a:ea typeface="微软雅黑" panose="020B0503020204020204" pitchFamily="34" charset="-122"/>
              </a:rPr>
              <a:t>中的配置</a:t>
            </a:r>
            <a:endParaRPr lang="en-US" altLang="zh-CN" sz="20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rPr>
              <a:t>Part3. EL1259</a:t>
            </a:r>
            <a:r>
              <a:rPr lang="zh-CN" altLang="en-US" sz="2000" dirty="0" smtClean="0">
                <a:latin typeface="微软雅黑" panose="020B0503020204020204" pitchFamily="34" charset="-122"/>
                <a:ea typeface="微软雅黑" panose="020B0503020204020204" pitchFamily="34" charset="-122"/>
              </a:rPr>
              <a:t>在色标检测案例中的应用</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7856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ltLang="zh-CN" dirty="0"/>
              <a:t>EL1259 </a:t>
            </a:r>
            <a:r>
              <a:rPr lang="zh-CN" altLang="en-US" dirty="0"/>
              <a:t>的</a:t>
            </a:r>
            <a:r>
              <a:rPr lang="zh-CN" altLang="en-US" dirty="0" smtClean="0"/>
              <a:t>使用（</a:t>
            </a:r>
            <a:r>
              <a:rPr lang="en-US" altLang="zh-CN" dirty="0" smtClean="0"/>
              <a:t>Extreme Fast Control</a:t>
            </a:r>
            <a:r>
              <a:rPr lang="zh-CN" altLang="en-US" dirty="0" smtClean="0"/>
              <a:t>）</a:t>
            </a:r>
            <a:endParaRPr lang="de-DE" dirty="0"/>
          </a:p>
        </p:txBody>
      </p:sp>
      <p:pic>
        <p:nvPicPr>
          <p:cNvPr id="3" name="图片 2"/>
          <p:cNvPicPr>
            <a:picLocks noChangeAspect="1"/>
          </p:cNvPicPr>
          <p:nvPr/>
        </p:nvPicPr>
        <p:blipFill>
          <a:blip r:embed="rId3"/>
          <a:stretch>
            <a:fillRect/>
          </a:stretch>
        </p:blipFill>
        <p:spPr>
          <a:xfrm>
            <a:off x="467544" y="1484784"/>
            <a:ext cx="5571429" cy="4095238"/>
          </a:xfrm>
          <a:prstGeom prst="rect">
            <a:avLst/>
          </a:prstGeom>
        </p:spPr>
      </p:pic>
      <p:pic>
        <p:nvPicPr>
          <p:cNvPr id="5" name="图片 4"/>
          <p:cNvPicPr>
            <a:picLocks noChangeAspect="1"/>
          </p:cNvPicPr>
          <p:nvPr/>
        </p:nvPicPr>
        <p:blipFill>
          <a:blip r:embed="rId4"/>
          <a:stretch>
            <a:fillRect/>
          </a:stretch>
        </p:blipFill>
        <p:spPr>
          <a:xfrm>
            <a:off x="4093614" y="1484785"/>
            <a:ext cx="3296511" cy="5001602"/>
          </a:xfrm>
          <a:prstGeom prst="rect">
            <a:avLst/>
          </a:prstGeom>
        </p:spPr>
      </p:pic>
      <p:pic>
        <p:nvPicPr>
          <p:cNvPr id="6" name="图片 5"/>
          <p:cNvPicPr>
            <a:picLocks noChangeAspect="1"/>
          </p:cNvPicPr>
          <p:nvPr/>
        </p:nvPicPr>
        <p:blipFill>
          <a:blip r:embed="rId5"/>
          <a:stretch>
            <a:fillRect/>
          </a:stretch>
        </p:blipFill>
        <p:spPr>
          <a:xfrm>
            <a:off x="501008" y="1484783"/>
            <a:ext cx="3652198" cy="5001603"/>
          </a:xfrm>
          <a:prstGeom prst="rect">
            <a:avLst/>
          </a:prstGeom>
        </p:spPr>
      </p:pic>
      <p:pic>
        <p:nvPicPr>
          <p:cNvPr id="7" name="图片 6"/>
          <p:cNvPicPr>
            <a:picLocks noChangeAspect="1"/>
          </p:cNvPicPr>
          <p:nvPr/>
        </p:nvPicPr>
        <p:blipFill>
          <a:blip r:embed="rId6"/>
          <a:stretch>
            <a:fillRect/>
          </a:stretch>
        </p:blipFill>
        <p:spPr>
          <a:xfrm>
            <a:off x="669597" y="1639391"/>
            <a:ext cx="3315019" cy="4692385"/>
          </a:xfrm>
          <a:prstGeom prst="rect">
            <a:avLst/>
          </a:prstGeom>
        </p:spPr>
      </p:pic>
      <p:pic>
        <p:nvPicPr>
          <p:cNvPr id="9" name="图片 8"/>
          <p:cNvPicPr>
            <a:picLocks noChangeAspect="1"/>
          </p:cNvPicPr>
          <p:nvPr/>
        </p:nvPicPr>
        <p:blipFill>
          <a:blip r:embed="rId7"/>
          <a:stretch>
            <a:fillRect/>
          </a:stretch>
        </p:blipFill>
        <p:spPr>
          <a:xfrm>
            <a:off x="3984615" y="1639391"/>
            <a:ext cx="3295150" cy="4692386"/>
          </a:xfrm>
          <a:prstGeom prst="rect">
            <a:avLst/>
          </a:prstGeom>
        </p:spPr>
      </p:pic>
    </p:spTree>
    <p:extLst>
      <p:ext uri="{BB962C8B-B14F-4D97-AF65-F5344CB8AC3E}">
        <p14:creationId xmlns:p14="http://schemas.microsoft.com/office/powerpoint/2010/main" val="26923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xit" presetSubtype="4" fill="hold" nodeType="with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ppt_x"/>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EL1259 </a:t>
            </a:r>
            <a:r>
              <a:rPr lang="zh-CN" altLang="en-US" dirty="0" smtClean="0"/>
              <a:t>原理</a:t>
            </a:r>
            <a:endParaRPr lang="zh-CN" altLang="en-US" dirty="0"/>
          </a:p>
        </p:txBody>
      </p:sp>
      <p:pic>
        <p:nvPicPr>
          <p:cNvPr id="5" name="图片 4"/>
          <p:cNvPicPr>
            <a:picLocks noChangeAspect="1"/>
          </p:cNvPicPr>
          <p:nvPr/>
        </p:nvPicPr>
        <p:blipFill>
          <a:blip r:embed="rId3"/>
          <a:stretch>
            <a:fillRect/>
          </a:stretch>
        </p:blipFill>
        <p:spPr>
          <a:xfrm>
            <a:off x="-250914" y="2348880"/>
            <a:ext cx="9693735" cy="2476643"/>
          </a:xfrm>
          <a:prstGeom prst="rect">
            <a:avLst/>
          </a:prstGeom>
        </p:spPr>
      </p:pic>
      <p:sp>
        <p:nvSpPr>
          <p:cNvPr id="2" name="文本框 1"/>
          <p:cNvSpPr txBox="1"/>
          <p:nvPr/>
        </p:nvSpPr>
        <p:spPr>
          <a:xfrm>
            <a:off x="179512" y="1437308"/>
            <a:ext cx="468052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普通数字量输入模块</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322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EL1259 </a:t>
            </a:r>
            <a:r>
              <a:rPr lang="zh-CN" altLang="en-US" dirty="0" smtClean="0"/>
              <a:t>原理</a:t>
            </a:r>
            <a:r>
              <a:rPr lang="en-US" altLang="zh-CN" dirty="0" smtClean="0"/>
              <a:t>-----Timestamp</a:t>
            </a:r>
            <a:r>
              <a:rPr lang="zh-CN" altLang="en-US" dirty="0" smtClean="0"/>
              <a:t>（</a:t>
            </a:r>
            <a:r>
              <a:rPr lang="en-US" altLang="zh-CN" dirty="0" smtClean="0"/>
              <a:t>Single</a:t>
            </a:r>
            <a:r>
              <a:rPr lang="zh-CN" altLang="en-US" dirty="0" smtClean="0"/>
              <a:t>）</a:t>
            </a:r>
            <a:endParaRPr lang="zh-CN" altLang="en-US" dirty="0"/>
          </a:p>
        </p:txBody>
      </p:sp>
      <p:sp>
        <p:nvSpPr>
          <p:cNvPr id="2" name="文本框 1"/>
          <p:cNvSpPr txBox="1"/>
          <p:nvPr/>
        </p:nvSpPr>
        <p:spPr>
          <a:xfrm>
            <a:off x="395536" y="1465914"/>
            <a:ext cx="2031325" cy="369332"/>
          </a:xfrm>
          <a:prstGeom prst="rect">
            <a:avLst/>
          </a:prstGeom>
          <a:noFill/>
        </p:spPr>
        <p:txBody>
          <a:bodyPr wrap="none" rtlCol="0">
            <a:spAutoFit/>
          </a:bodyPr>
          <a:lstStyle/>
          <a:p>
            <a:r>
              <a:rPr lang="zh-CN" altLang="en-US" dirty="0" smtClean="0"/>
              <a:t>单时间戳输入模块</a:t>
            </a:r>
            <a:endParaRPr lang="zh-CN" altLang="en-US" dirty="0"/>
          </a:p>
        </p:txBody>
      </p:sp>
      <p:pic>
        <p:nvPicPr>
          <p:cNvPr id="5" name="图片 4"/>
          <p:cNvPicPr/>
          <p:nvPr/>
        </p:nvPicPr>
        <p:blipFill>
          <a:blip r:embed="rId3"/>
          <a:stretch>
            <a:fillRect/>
          </a:stretch>
        </p:blipFill>
        <p:spPr>
          <a:xfrm>
            <a:off x="-252536" y="2135980"/>
            <a:ext cx="9540552" cy="3335694"/>
          </a:xfrm>
          <a:prstGeom prst="rect">
            <a:avLst/>
          </a:prstGeom>
        </p:spPr>
      </p:pic>
    </p:spTree>
    <p:extLst>
      <p:ext uri="{BB962C8B-B14F-4D97-AF65-F5344CB8AC3E}">
        <p14:creationId xmlns:p14="http://schemas.microsoft.com/office/powerpoint/2010/main" val="1338263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EL1259 </a:t>
            </a:r>
            <a:r>
              <a:rPr lang="zh-CN" altLang="en-US" dirty="0"/>
              <a:t>原理</a:t>
            </a:r>
            <a:r>
              <a:rPr lang="en-US" altLang="zh-CN" dirty="0"/>
              <a:t>-----Timestamp</a:t>
            </a:r>
            <a:r>
              <a:rPr lang="zh-CN" altLang="en-US" dirty="0" smtClean="0"/>
              <a:t>（</a:t>
            </a:r>
            <a:r>
              <a:rPr lang="en-US" altLang="zh-CN" dirty="0" smtClean="0"/>
              <a:t>multi</a:t>
            </a:r>
            <a:r>
              <a:rPr lang="zh-CN" altLang="en-US" dirty="0" smtClean="0"/>
              <a:t>）</a:t>
            </a:r>
            <a:endParaRPr lang="zh-CN" altLang="en-US" dirty="0"/>
          </a:p>
        </p:txBody>
      </p:sp>
      <p:pic>
        <p:nvPicPr>
          <p:cNvPr id="4" name="图片 3"/>
          <p:cNvPicPr/>
          <p:nvPr/>
        </p:nvPicPr>
        <p:blipFill>
          <a:blip r:embed="rId3"/>
          <a:stretch>
            <a:fillRect/>
          </a:stretch>
        </p:blipFill>
        <p:spPr>
          <a:xfrm>
            <a:off x="-756592" y="2420888"/>
            <a:ext cx="9900592" cy="3528392"/>
          </a:xfrm>
          <a:prstGeom prst="rect">
            <a:avLst/>
          </a:prstGeom>
        </p:spPr>
      </p:pic>
      <p:sp>
        <p:nvSpPr>
          <p:cNvPr id="5" name="文本框 4"/>
          <p:cNvSpPr txBox="1"/>
          <p:nvPr/>
        </p:nvSpPr>
        <p:spPr>
          <a:xfrm>
            <a:off x="395536" y="1609261"/>
            <a:ext cx="2031325" cy="369332"/>
          </a:xfrm>
          <a:prstGeom prst="rect">
            <a:avLst/>
          </a:prstGeom>
          <a:noFill/>
        </p:spPr>
        <p:txBody>
          <a:bodyPr wrap="none" rtlCol="0">
            <a:spAutoFit/>
          </a:bodyPr>
          <a:lstStyle/>
          <a:p>
            <a:r>
              <a:rPr lang="zh-CN" altLang="en-US" dirty="0" smtClean="0"/>
              <a:t>多时间戳输入模块</a:t>
            </a:r>
            <a:endParaRPr lang="zh-CN" altLang="en-US" dirty="0"/>
          </a:p>
        </p:txBody>
      </p:sp>
    </p:spTree>
    <p:extLst>
      <p:ext uri="{BB962C8B-B14F-4D97-AF65-F5344CB8AC3E}">
        <p14:creationId xmlns:p14="http://schemas.microsoft.com/office/powerpoint/2010/main" val="2979487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EL1259 </a:t>
            </a:r>
            <a:r>
              <a:rPr lang="zh-CN" altLang="en-US" dirty="0" smtClean="0"/>
              <a:t>原理</a:t>
            </a:r>
            <a:endParaRPr lang="zh-CN" altLang="en-US" dirty="0"/>
          </a:p>
        </p:txBody>
      </p:sp>
      <p:pic>
        <p:nvPicPr>
          <p:cNvPr id="4" name="图片 3"/>
          <p:cNvPicPr>
            <a:picLocks noChangeAspect="1"/>
          </p:cNvPicPr>
          <p:nvPr/>
        </p:nvPicPr>
        <p:blipFill>
          <a:blip r:embed="rId3"/>
          <a:stretch>
            <a:fillRect/>
          </a:stretch>
        </p:blipFill>
        <p:spPr>
          <a:xfrm>
            <a:off x="-1" y="2636912"/>
            <a:ext cx="9144001" cy="2593712"/>
          </a:xfrm>
          <a:prstGeom prst="rect">
            <a:avLst/>
          </a:prstGeom>
        </p:spPr>
      </p:pic>
      <p:sp>
        <p:nvSpPr>
          <p:cNvPr id="5" name="文本框 4"/>
          <p:cNvSpPr txBox="1"/>
          <p:nvPr/>
        </p:nvSpPr>
        <p:spPr>
          <a:xfrm>
            <a:off x="395536" y="1772816"/>
            <a:ext cx="2262158" cy="369332"/>
          </a:xfrm>
          <a:prstGeom prst="rect">
            <a:avLst/>
          </a:prstGeom>
          <a:noFill/>
        </p:spPr>
        <p:txBody>
          <a:bodyPr wrap="none" rtlCol="0">
            <a:spAutoFit/>
          </a:bodyPr>
          <a:lstStyle/>
          <a:p>
            <a:r>
              <a:rPr lang="zh-CN" altLang="en-US" dirty="0" smtClean="0"/>
              <a:t>普通</a:t>
            </a:r>
            <a:r>
              <a:rPr lang="zh-CN" altLang="en-US" dirty="0"/>
              <a:t>数字</a:t>
            </a:r>
            <a:r>
              <a:rPr lang="zh-CN" altLang="en-US" dirty="0" smtClean="0"/>
              <a:t>量输出模块</a:t>
            </a:r>
            <a:endParaRPr lang="zh-CN" altLang="en-US" dirty="0"/>
          </a:p>
        </p:txBody>
      </p:sp>
    </p:spTree>
    <p:extLst>
      <p:ext uri="{BB962C8B-B14F-4D97-AF65-F5344CB8AC3E}">
        <p14:creationId xmlns:p14="http://schemas.microsoft.com/office/powerpoint/2010/main" val="2185931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el 69"/>
          <p:cNvSpPr>
            <a:spLocks noGrp="1"/>
          </p:cNvSpPr>
          <p:nvPr>
            <p:ph type="title"/>
          </p:nvPr>
        </p:nvSpPr>
        <p:spPr/>
        <p:txBody>
          <a:bodyPr/>
          <a:lstStyle/>
          <a:p>
            <a:r>
              <a:rPr lang="en-US" altLang="zh-CN" dirty="0"/>
              <a:t>EL1259 </a:t>
            </a:r>
            <a:r>
              <a:rPr lang="zh-CN" altLang="en-US" dirty="0"/>
              <a:t>原理</a:t>
            </a:r>
            <a:r>
              <a:rPr lang="en-US" altLang="zh-CN" dirty="0"/>
              <a:t>-----Timestamp</a:t>
            </a:r>
            <a:r>
              <a:rPr lang="zh-CN" altLang="en-US" dirty="0"/>
              <a:t>（</a:t>
            </a:r>
            <a:r>
              <a:rPr lang="en-US" altLang="zh-CN" dirty="0"/>
              <a:t>Single</a:t>
            </a:r>
            <a:r>
              <a:rPr lang="zh-CN" altLang="en-US" dirty="0"/>
              <a:t>）</a:t>
            </a:r>
            <a:endParaRPr lang="de-DE" dirty="0"/>
          </a:p>
        </p:txBody>
      </p:sp>
      <p:pic>
        <p:nvPicPr>
          <p:cNvPr id="3" name="图片 2"/>
          <p:cNvPicPr>
            <a:picLocks noChangeAspect="1"/>
          </p:cNvPicPr>
          <p:nvPr/>
        </p:nvPicPr>
        <p:blipFill>
          <a:blip r:embed="rId3"/>
          <a:stretch>
            <a:fillRect/>
          </a:stretch>
        </p:blipFill>
        <p:spPr>
          <a:xfrm>
            <a:off x="29411" y="2276872"/>
            <a:ext cx="9244596" cy="2658754"/>
          </a:xfrm>
          <a:prstGeom prst="rect">
            <a:avLst/>
          </a:prstGeom>
        </p:spPr>
      </p:pic>
      <p:sp>
        <p:nvSpPr>
          <p:cNvPr id="4" name="文本框 3"/>
          <p:cNvSpPr txBox="1"/>
          <p:nvPr/>
        </p:nvSpPr>
        <p:spPr>
          <a:xfrm>
            <a:off x="1259632" y="1628800"/>
            <a:ext cx="2031325" cy="369332"/>
          </a:xfrm>
          <a:prstGeom prst="rect">
            <a:avLst/>
          </a:prstGeom>
          <a:noFill/>
        </p:spPr>
        <p:txBody>
          <a:bodyPr wrap="none" rtlCol="0">
            <a:spAutoFit/>
          </a:bodyPr>
          <a:lstStyle/>
          <a:p>
            <a:r>
              <a:rPr lang="zh-CN" altLang="en-US" dirty="0" smtClean="0"/>
              <a:t>单时间戳输出模块</a:t>
            </a:r>
            <a:endParaRPr lang="zh-CN" altLang="en-US" dirty="0"/>
          </a:p>
        </p:txBody>
      </p:sp>
    </p:spTree>
    <p:extLst>
      <p:ext uri="{BB962C8B-B14F-4D97-AF65-F5344CB8AC3E}">
        <p14:creationId xmlns:p14="http://schemas.microsoft.com/office/powerpoint/2010/main" val="333446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EL1259 </a:t>
            </a:r>
            <a:r>
              <a:rPr lang="zh-CN" altLang="en-US" dirty="0"/>
              <a:t>原理</a:t>
            </a:r>
            <a:r>
              <a:rPr lang="en-US" altLang="zh-CN" dirty="0"/>
              <a:t>-----Timestamp</a:t>
            </a:r>
            <a:r>
              <a:rPr lang="zh-CN" altLang="en-US" dirty="0"/>
              <a:t>（</a:t>
            </a:r>
            <a:r>
              <a:rPr lang="en-US" altLang="zh-CN" dirty="0"/>
              <a:t>multi</a:t>
            </a:r>
            <a:r>
              <a:rPr lang="zh-CN" altLang="en-US" dirty="0"/>
              <a:t>）</a:t>
            </a:r>
          </a:p>
        </p:txBody>
      </p:sp>
      <p:pic>
        <p:nvPicPr>
          <p:cNvPr id="2" name="图片 1"/>
          <p:cNvPicPr>
            <a:picLocks noChangeAspect="1"/>
          </p:cNvPicPr>
          <p:nvPr/>
        </p:nvPicPr>
        <p:blipFill>
          <a:blip r:embed="rId3"/>
          <a:stretch>
            <a:fillRect/>
          </a:stretch>
        </p:blipFill>
        <p:spPr>
          <a:xfrm>
            <a:off x="-30225" y="2492896"/>
            <a:ext cx="8851082" cy="2849231"/>
          </a:xfrm>
          <a:prstGeom prst="rect">
            <a:avLst/>
          </a:prstGeom>
        </p:spPr>
      </p:pic>
      <p:sp>
        <p:nvSpPr>
          <p:cNvPr id="4" name="文本框 3"/>
          <p:cNvSpPr txBox="1"/>
          <p:nvPr/>
        </p:nvSpPr>
        <p:spPr>
          <a:xfrm>
            <a:off x="467544" y="1600641"/>
            <a:ext cx="2031325" cy="369332"/>
          </a:xfrm>
          <a:prstGeom prst="rect">
            <a:avLst/>
          </a:prstGeom>
          <a:noFill/>
        </p:spPr>
        <p:txBody>
          <a:bodyPr wrap="none" rtlCol="0">
            <a:spAutoFit/>
          </a:bodyPr>
          <a:lstStyle/>
          <a:p>
            <a:r>
              <a:rPr lang="zh-CN" altLang="en-US" dirty="0" smtClean="0"/>
              <a:t>多时间戳输出模块</a:t>
            </a:r>
            <a:endParaRPr lang="zh-CN" altLang="en-US" dirty="0"/>
          </a:p>
        </p:txBody>
      </p:sp>
    </p:spTree>
    <p:extLst>
      <p:ext uri="{BB962C8B-B14F-4D97-AF65-F5344CB8AC3E}">
        <p14:creationId xmlns:p14="http://schemas.microsoft.com/office/powerpoint/2010/main" val="29076614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D260408-D13A-4B67-B71E-0B80435FC78D"/>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2" val="d9fee9de11718536b3c065785a54cca1c97fc"/>
  <p:tag name="ISPRING_RESOURCE_PATHS_HASH_PRESENTER" val="6669defd466eb2c2a8dc72bba7743f903e6928"/>
</p:tagLst>
</file>

<file path=ppt/theme/theme1.xml><?xml version="1.0" encoding="utf-8"?>
<a:theme xmlns:a="http://schemas.openxmlformats.org/drawingml/2006/main" name="Beckhoff_Slide_Master">
  <a:themeElements>
    <a:clrScheme name="Beckhoff_Final_21.11.2013">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Beckhof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ln>
      </a:spPr>
      <a:bodyPr lIns="234000" rtlCol="0" anchor="ctr"/>
      <a:lstStyle>
        <a:defPPr algn="ctr">
          <a:defRPr sz="2200" dirty="0"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1" id="{FF5B679C-C09E-4B72-B047-57D29EF5176C}" vid="{0F2F19DA-2916-4862-B0C0-A479907387D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文档" ma:contentTypeID="0x01010006DDB3B13A50154D9AF9F2634226C4B9" ma:contentTypeVersion="0" ma:contentTypeDescription="新建文档。" ma:contentTypeScope="" ma:versionID="a5a6e56e71aeba987ad088017b433167">
  <xsd:schema xmlns:xsd="http://www.w3.org/2001/XMLSchema" xmlns:xs="http://www.w3.org/2001/XMLSchema" xmlns:p="http://schemas.microsoft.com/office/2006/metadata/properties" xmlns:ns2="fe959d5d-a6f0-4a07-803f-3052bcb8b604" targetNamespace="http://schemas.microsoft.com/office/2006/metadata/properties" ma:root="true" ma:fieldsID="18c1c1d8c477712d2dc4bcf3cb4f2ecc" ns2:_="">
    <xsd:import namespace="fe959d5d-a6f0-4a07-803f-3052bcb8b60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59d5d-a6f0-4a07-803f-3052bcb8b604" elementFormDefault="qualified">
    <xsd:import namespace="http://schemas.microsoft.com/office/2006/documentManagement/types"/>
    <xsd:import namespace="http://schemas.microsoft.com/office/infopath/2007/PartnerControls"/>
    <xsd:element name="_dlc_DocId" ma:index="8" nillable="true" ma:displayName="文档 ID 值" ma:description="分配至此项的文档 ID 值。" ma:internalName="_dlc_DocId" ma:readOnly="true">
      <xsd:simpleType>
        <xsd:restriction base="dms:Text"/>
      </xsd:simpleType>
    </xsd:element>
    <xsd:element name="_dlc_DocIdUrl" ma:index="9" nillable="true" ma:displayName="文档 ID" ma:description="此文档的永久链接。"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e959d5d-a6f0-4a07-803f-3052bcb8b604">Z26TSTHK4H7J-39-2</_dlc_DocId>
    <_dlc_DocIdUrl xmlns="fe959d5d-a6f0-4a07-803f-3052bcb8b604">
      <Url>http://sp.beckhoff.com.cn/dep/marketing/_layouts/15/DocIdRedir.aspx?ID=Z26TSTHK4H7J-39-2</Url>
      <Description>Z26TSTHK4H7J-39-2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8632D4-0275-4787-B5D4-050C643E48C3}">
  <ds:schemaRefs>
    <ds:schemaRef ds:uri="http://schemas.microsoft.com/sharepoint/events"/>
  </ds:schemaRefs>
</ds:datastoreItem>
</file>

<file path=customXml/itemProps2.xml><?xml version="1.0" encoding="utf-8"?>
<ds:datastoreItem xmlns:ds="http://schemas.openxmlformats.org/officeDocument/2006/customXml" ds:itemID="{B3A79100-5540-4E60-8D2F-A31EAA70D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959d5d-a6f0-4a07-803f-3052bcb8b6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3DF763-8434-4A5F-80FA-B20997A2F957}">
  <ds:schemaRefs>
    <ds:schemaRef ds:uri="http://schemas.microsoft.com/office/2006/documentManagement/types"/>
    <ds:schemaRef ds:uri="http://purl.org/dc/elements/1.1/"/>
    <ds:schemaRef ds:uri="http://purl.org/dc/dcmitype/"/>
    <ds:schemaRef ds:uri="fe959d5d-a6f0-4a07-803f-3052bcb8b604"/>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FCC8A304-F399-45AE-A3A8-C06A0FF6F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Beckhoff_Slide_Master</Template>
  <TotalTime>5572</TotalTime>
  <Words>1251</Words>
  <Application>Microsoft Office PowerPoint</Application>
  <PresentationFormat>全屏显示(4:3)</PresentationFormat>
  <Paragraphs>100</Paragraphs>
  <Slides>19</Slides>
  <Notes>17</Notes>
  <HiddenSlides>1</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宋体</vt:lpstr>
      <vt:lpstr>微软雅黑</vt:lpstr>
      <vt:lpstr>Arial</vt:lpstr>
      <vt:lpstr>Calibri</vt:lpstr>
      <vt:lpstr>Symbol</vt:lpstr>
      <vt:lpstr>Wingdings</vt:lpstr>
      <vt:lpstr>Beckhoff_Slide_Master</vt:lpstr>
      <vt:lpstr>EL1259 的使用</vt:lpstr>
      <vt:lpstr>EL1259 的使用</vt:lpstr>
      <vt:lpstr>EL1259 的使用（Extreme Fast Control）</vt:lpstr>
      <vt:lpstr>EL1259 原理</vt:lpstr>
      <vt:lpstr>EL1259 原理-----Timestamp（Single）</vt:lpstr>
      <vt:lpstr>EL1259 原理-----Timestamp（multi）</vt:lpstr>
      <vt:lpstr>EL1259 原理</vt:lpstr>
      <vt:lpstr>EL1259 原理-----Timestamp（Single）</vt:lpstr>
      <vt:lpstr>EL1259 原理-----Timestamp（multi）</vt:lpstr>
      <vt:lpstr>EL1259 的使用</vt:lpstr>
      <vt:lpstr>EL1259在System Mangager中的配置</vt:lpstr>
      <vt:lpstr>EL1259-----单通道单时间戳输入输出模式</vt:lpstr>
      <vt:lpstr>EL1259-----单通道多时间戳输入输出模式</vt:lpstr>
      <vt:lpstr>EL1259 的使用</vt:lpstr>
      <vt:lpstr>EL1259 在色标检测案例中的应用</vt:lpstr>
      <vt:lpstr>EL1259 在色标检测案例中的应用</vt:lpstr>
      <vt:lpstr>EL1259 在色标检测案例中的应用</vt:lpstr>
      <vt:lpstr>EL1259 在色标检测案例中的应用</vt:lpstr>
      <vt:lpstr>联系我们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Cecilia Cheng 程玲</dc:creator>
  <cp:lastModifiedBy>Administrator</cp:lastModifiedBy>
  <cp:revision>38</cp:revision>
  <cp:lastPrinted>2014-06-12T15:22:04Z</cp:lastPrinted>
  <dcterms:created xsi:type="dcterms:W3CDTF">2015-06-17T07:10:37Z</dcterms:created>
  <dcterms:modified xsi:type="dcterms:W3CDTF">2019-04-09T14:08:26Z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0x01010006DDB3B13A50154D9AF9F2634226C4B9</vt:lpwstr>
  </property>
  <property fmtid="{D5CDD505-2E9C-101B-9397-08002B2CF9AE}" pid="3" name="_dlc_DocIdItemGuid">
    <vt:lpwstr>e3ab6c06-4b71-4477-84af-29af1b015a5f</vt:lpwstr>
  </property>
</Properties>
</file>