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0" d="100"/>
          <a:sy n="60" d="100"/>
        </p:scale>
        <p:origin x="-1656" y="-24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2014/8/29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63688" y="764704"/>
            <a:ext cx="59046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dirty="0" smtClean="0"/>
              <a:t>BC9191</a:t>
            </a:r>
            <a:r>
              <a:rPr lang="zh-CN" altLang="en-US" sz="2800" dirty="0" smtClean="0"/>
              <a:t>与昆仑通泰触摸屏连接</a:t>
            </a:r>
            <a:endParaRPr lang="zh-CN" alt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1259632" y="1652022"/>
            <a:ext cx="7416824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）连接方式：以太网；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）连接协议：</a:t>
            </a:r>
            <a:r>
              <a:rPr lang="en-US" altLang="zh-CN" dirty="0" smtClean="0"/>
              <a:t>MODBUS-TCP</a:t>
            </a:r>
            <a:r>
              <a:rPr lang="zh-CN" altLang="en-US" dirty="0" smtClean="0"/>
              <a:t>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）注意事项</a:t>
            </a:r>
            <a:endParaRPr lang="en-US" altLang="zh-CN" dirty="0" smtClean="0"/>
          </a:p>
          <a:p>
            <a:r>
              <a:rPr lang="en-US" altLang="zh-CN" dirty="0"/>
              <a:t> </a:t>
            </a:r>
            <a:r>
              <a:rPr lang="en-US" altLang="zh-CN" dirty="0" smtClean="0"/>
              <a:t>         1</a:t>
            </a:r>
            <a:r>
              <a:rPr lang="zh-CN" altLang="en-US" dirty="0" smtClean="0"/>
              <a:t>）</a:t>
            </a:r>
            <a:r>
              <a:rPr lang="en-US" altLang="zh-CN" dirty="0" smtClean="0"/>
              <a:t>BC9191</a:t>
            </a:r>
            <a:r>
              <a:rPr lang="zh-CN" altLang="en-US" dirty="0" smtClean="0"/>
              <a:t>默认支持</a:t>
            </a:r>
            <a:r>
              <a:rPr lang="en-US" altLang="zh-CN" dirty="0" smtClean="0"/>
              <a:t>MODBUS</a:t>
            </a:r>
            <a:r>
              <a:rPr lang="zh-CN" altLang="en-US" dirty="0" smtClean="0"/>
              <a:t>及</a:t>
            </a:r>
            <a:r>
              <a:rPr lang="en-US" altLang="zh-CN" dirty="0" smtClean="0"/>
              <a:t>MODBUS-TCP</a:t>
            </a:r>
            <a:r>
              <a:rPr lang="zh-CN" altLang="en-US" dirty="0" smtClean="0"/>
              <a:t>，所以不需要再安装</a:t>
            </a:r>
            <a:r>
              <a:rPr lang="en-US" altLang="zh-CN" dirty="0" smtClean="0"/>
              <a:t>MODBUS</a:t>
            </a:r>
            <a:r>
              <a:rPr lang="zh-CN" altLang="en-US" dirty="0" smtClean="0"/>
              <a:t>的选件包；</a:t>
            </a:r>
            <a:endParaRPr lang="en-US" altLang="zh-CN" dirty="0" smtClean="0"/>
          </a:p>
          <a:p>
            <a:r>
              <a:rPr lang="en-US" altLang="zh-CN" dirty="0"/>
              <a:t> </a:t>
            </a:r>
            <a:r>
              <a:rPr lang="en-US" altLang="zh-CN" dirty="0" smtClean="0"/>
              <a:t>         2</a:t>
            </a:r>
            <a:r>
              <a:rPr lang="zh-CN" altLang="en-US" dirty="0" smtClean="0"/>
              <a:t>）</a:t>
            </a:r>
            <a:r>
              <a:rPr lang="en-US" altLang="zh-CN" dirty="0" smtClean="0"/>
              <a:t>BC9191</a:t>
            </a:r>
            <a:r>
              <a:rPr lang="zh-CN" altLang="en-US" dirty="0" smtClean="0"/>
              <a:t>采用</a:t>
            </a:r>
            <a:r>
              <a:rPr lang="en-US" altLang="zh-CN" dirty="0" smtClean="0"/>
              <a:t>MODBUS</a:t>
            </a:r>
            <a:r>
              <a:rPr lang="zh-CN" altLang="en-US" dirty="0" smtClean="0"/>
              <a:t>协议只支持</a:t>
            </a:r>
            <a:r>
              <a:rPr lang="en-US" altLang="zh-CN" dirty="0" smtClean="0"/>
              <a:t>M</a:t>
            </a:r>
            <a:r>
              <a:rPr lang="zh-CN" altLang="en-US" dirty="0" smtClean="0"/>
              <a:t>区的访问，所以程序有</a:t>
            </a:r>
            <a:r>
              <a:rPr lang="en-US" altLang="zh-CN" dirty="0" smtClean="0"/>
              <a:t>I</a:t>
            </a:r>
            <a:r>
              <a:rPr lang="zh-CN" altLang="en-US" dirty="0" smtClean="0"/>
              <a:t>区、</a:t>
            </a:r>
            <a:r>
              <a:rPr lang="en-US" altLang="zh-CN" dirty="0" smtClean="0"/>
              <a:t>Q</a:t>
            </a:r>
            <a:r>
              <a:rPr lang="zh-CN" altLang="en-US" dirty="0" smtClean="0"/>
              <a:t>区需要转换成</a:t>
            </a:r>
            <a:r>
              <a:rPr lang="en-US" altLang="zh-CN" dirty="0" smtClean="0"/>
              <a:t>M</a:t>
            </a:r>
            <a:r>
              <a:rPr lang="zh-CN" altLang="en-US" dirty="0" smtClean="0"/>
              <a:t>区；</a:t>
            </a:r>
            <a:endParaRPr lang="en-US" altLang="zh-CN" dirty="0" smtClean="0"/>
          </a:p>
          <a:p>
            <a:r>
              <a:rPr lang="en-US" altLang="zh-CN" dirty="0"/>
              <a:t> </a:t>
            </a:r>
            <a:r>
              <a:rPr lang="en-US" altLang="zh-CN" dirty="0" smtClean="0"/>
              <a:t>         3</a:t>
            </a:r>
            <a:r>
              <a:rPr lang="zh-CN" altLang="en-US" dirty="0" smtClean="0"/>
              <a:t>）</a:t>
            </a:r>
            <a:r>
              <a:rPr lang="en-US" altLang="zh-CN" dirty="0" smtClean="0"/>
              <a:t>M</a:t>
            </a:r>
            <a:r>
              <a:rPr lang="zh-CN" altLang="en-US" dirty="0" smtClean="0"/>
              <a:t>区的地址偏移从</a:t>
            </a:r>
            <a:r>
              <a:rPr lang="en-US" altLang="zh-CN" dirty="0" smtClean="0"/>
              <a:t>16385</a:t>
            </a:r>
            <a:r>
              <a:rPr lang="zh-CN" altLang="en-US" dirty="0" smtClean="0"/>
              <a:t>开始，也就是说</a:t>
            </a:r>
            <a:r>
              <a:rPr lang="en-US" altLang="zh-CN" dirty="0" smtClean="0"/>
              <a:t>416385</a:t>
            </a:r>
            <a:r>
              <a:rPr lang="zh-CN" altLang="en-US" dirty="0" smtClean="0"/>
              <a:t>对应</a:t>
            </a:r>
            <a:r>
              <a:rPr lang="en-US" altLang="zh-CN" dirty="0" smtClean="0"/>
              <a:t>%mw0</a:t>
            </a:r>
            <a:r>
              <a:rPr lang="zh-CN" altLang="en-US" dirty="0" smtClean="0"/>
              <a:t>；</a:t>
            </a:r>
            <a:endParaRPr lang="en-US" altLang="zh-CN" dirty="0" smtClean="0"/>
          </a:p>
          <a:p>
            <a:r>
              <a:rPr lang="en-US" altLang="zh-CN" dirty="0"/>
              <a:t> </a:t>
            </a:r>
            <a:r>
              <a:rPr lang="en-US" altLang="zh-CN" dirty="0" smtClean="0"/>
              <a:t>         4</a:t>
            </a:r>
            <a:r>
              <a:rPr lang="zh-CN" altLang="en-US" dirty="0" smtClean="0"/>
              <a:t>）</a:t>
            </a:r>
            <a:r>
              <a:rPr lang="en-US" altLang="zh-CN" dirty="0" smtClean="0"/>
              <a:t>M</a:t>
            </a:r>
            <a:r>
              <a:rPr lang="zh-CN" altLang="en-US" dirty="0" smtClean="0"/>
              <a:t>区离散点的访问可以采用“字</a:t>
            </a:r>
            <a:r>
              <a:rPr lang="en-US" altLang="zh-CN" dirty="0" smtClean="0"/>
              <a:t>.</a:t>
            </a:r>
            <a:r>
              <a:rPr lang="zh-CN" altLang="en-US" dirty="0" smtClean="0"/>
              <a:t>位”的方式，即</a:t>
            </a:r>
            <a:r>
              <a:rPr lang="en-US" altLang="zh-CN" dirty="0" smtClean="0"/>
              <a:t>%MX0.5</a:t>
            </a:r>
            <a:r>
              <a:rPr lang="zh-CN" altLang="en-US" dirty="0" smtClean="0"/>
              <a:t>的地址为</a:t>
            </a:r>
            <a:r>
              <a:rPr lang="en-US" altLang="zh-CN" dirty="0" smtClean="0"/>
              <a:t>416385.5</a:t>
            </a:r>
            <a:r>
              <a:rPr lang="zh-CN" altLang="en-US" dirty="0" smtClean="0"/>
              <a:t>。</a:t>
            </a:r>
            <a:endParaRPr lang="en-US" altLang="zh-CN" dirty="0" smtClean="0"/>
          </a:p>
          <a:p>
            <a:r>
              <a:rPr lang="en-US" altLang="zh-CN" dirty="0"/>
              <a:t> </a:t>
            </a:r>
            <a:r>
              <a:rPr lang="en-US" altLang="zh-CN" dirty="0" smtClean="0"/>
              <a:t> </a:t>
            </a:r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）昆仑通泰组态时父设备选择</a:t>
            </a:r>
            <a:r>
              <a:rPr lang="en-US" altLang="zh-CN" dirty="0" smtClean="0"/>
              <a:t>TCP/IP</a:t>
            </a:r>
            <a:r>
              <a:rPr lang="zh-CN" altLang="en-US" dirty="0" smtClean="0"/>
              <a:t>方式；</a:t>
            </a:r>
            <a:endParaRPr lang="en-US" altLang="zh-CN" dirty="0" smtClean="0"/>
          </a:p>
          <a:p>
            <a:r>
              <a:rPr lang="en-US" altLang="zh-CN" dirty="0"/>
              <a:t> </a:t>
            </a:r>
            <a:r>
              <a:rPr lang="en-US" altLang="zh-CN" dirty="0" smtClean="0"/>
              <a:t>         1</a:t>
            </a:r>
            <a:r>
              <a:rPr lang="zh-CN" altLang="en-US" dirty="0" smtClean="0"/>
              <a:t>）网络类型选：</a:t>
            </a:r>
            <a:r>
              <a:rPr lang="en-US" altLang="zh-CN" dirty="0" smtClean="0"/>
              <a:t>TCP</a:t>
            </a:r>
            <a:r>
              <a:rPr lang="zh-CN" altLang="en-US" dirty="0" smtClean="0"/>
              <a:t>；</a:t>
            </a:r>
            <a:endParaRPr lang="en-US" altLang="zh-CN" dirty="0" smtClean="0"/>
          </a:p>
          <a:p>
            <a:r>
              <a:rPr lang="en-US" altLang="zh-CN" dirty="0"/>
              <a:t> </a:t>
            </a:r>
            <a:r>
              <a:rPr lang="en-US" altLang="zh-CN" dirty="0" smtClean="0"/>
              <a:t>         2</a:t>
            </a:r>
            <a:r>
              <a:rPr lang="zh-CN" altLang="en-US" dirty="0" smtClean="0"/>
              <a:t>）服务器</a:t>
            </a:r>
            <a:r>
              <a:rPr lang="en-US" altLang="zh-CN" dirty="0" smtClean="0"/>
              <a:t>/</a:t>
            </a:r>
            <a:r>
              <a:rPr lang="zh-CN" altLang="en-US" dirty="0" smtClean="0"/>
              <a:t>客户端设置：</a:t>
            </a:r>
            <a:r>
              <a:rPr lang="en-US" altLang="zh-CN" dirty="0" smtClean="0"/>
              <a:t>0-</a:t>
            </a:r>
            <a:r>
              <a:rPr lang="zh-CN" altLang="en-US" dirty="0" smtClean="0"/>
              <a:t>客户；</a:t>
            </a:r>
            <a:endParaRPr lang="en-US" altLang="zh-CN" dirty="0" smtClean="0"/>
          </a:p>
          <a:p>
            <a:r>
              <a:rPr lang="en-US" altLang="zh-CN" dirty="0"/>
              <a:t> </a:t>
            </a:r>
            <a:r>
              <a:rPr lang="en-US" altLang="zh-CN" dirty="0" smtClean="0"/>
              <a:t>         3</a:t>
            </a:r>
            <a:r>
              <a:rPr lang="zh-CN" altLang="en-US" dirty="0" smtClean="0"/>
              <a:t>）本地</a:t>
            </a:r>
            <a:r>
              <a:rPr lang="en-US" altLang="zh-CN" dirty="0" smtClean="0"/>
              <a:t>IP</a:t>
            </a:r>
            <a:r>
              <a:rPr lang="zh-CN" altLang="en-US" dirty="0" smtClean="0"/>
              <a:t>地址：触摸屏的</a:t>
            </a:r>
            <a:r>
              <a:rPr lang="en-US" altLang="zh-CN" dirty="0" smtClean="0"/>
              <a:t>IP</a:t>
            </a:r>
            <a:r>
              <a:rPr lang="zh-CN" altLang="en-US" dirty="0" smtClean="0"/>
              <a:t>；</a:t>
            </a:r>
            <a:endParaRPr lang="en-US" altLang="zh-CN" dirty="0" smtClean="0"/>
          </a:p>
          <a:p>
            <a:r>
              <a:rPr lang="en-US" altLang="zh-CN" dirty="0" smtClean="0"/>
              <a:t>          4</a:t>
            </a:r>
            <a:r>
              <a:rPr lang="zh-CN" altLang="en-US" dirty="0" smtClean="0"/>
              <a:t>）本地端口号：</a:t>
            </a:r>
            <a:r>
              <a:rPr lang="en-US" altLang="zh-CN" dirty="0" smtClean="0"/>
              <a:t>3000</a:t>
            </a:r>
            <a:r>
              <a:rPr lang="zh-CN" altLang="en-US" dirty="0" smtClean="0"/>
              <a:t>；</a:t>
            </a:r>
            <a:endParaRPr lang="en-US" altLang="zh-CN" dirty="0" smtClean="0"/>
          </a:p>
          <a:p>
            <a:r>
              <a:rPr lang="en-US" altLang="zh-CN" dirty="0" smtClean="0"/>
              <a:t>          5</a:t>
            </a:r>
            <a:r>
              <a:rPr lang="zh-CN" altLang="en-US" dirty="0" smtClean="0"/>
              <a:t>）远程</a:t>
            </a:r>
            <a:r>
              <a:rPr lang="en-US" altLang="zh-CN" dirty="0" smtClean="0"/>
              <a:t>IP</a:t>
            </a:r>
            <a:r>
              <a:rPr lang="zh-CN" altLang="en-US" dirty="0" smtClean="0"/>
              <a:t>地址：</a:t>
            </a:r>
            <a:r>
              <a:rPr lang="en-US" altLang="zh-CN" dirty="0" smtClean="0"/>
              <a:t>PLC</a:t>
            </a:r>
            <a:r>
              <a:rPr lang="zh-CN" altLang="en-US" dirty="0" smtClean="0"/>
              <a:t>的</a:t>
            </a:r>
            <a:r>
              <a:rPr lang="en-US" altLang="zh-CN" dirty="0" smtClean="0"/>
              <a:t>IP</a:t>
            </a:r>
            <a:r>
              <a:rPr lang="zh-CN" altLang="en-US" dirty="0" smtClean="0"/>
              <a:t>地址；</a:t>
            </a:r>
            <a:endParaRPr lang="en-US" altLang="zh-CN" dirty="0"/>
          </a:p>
          <a:p>
            <a:r>
              <a:rPr lang="en-US" altLang="zh-CN" dirty="0" smtClean="0"/>
              <a:t>          6</a:t>
            </a:r>
            <a:r>
              <a:rPr lang="zh-CN" altLang="en-US" dirty="0" smtClean="0"/>
              <a:t>）远程端口号：</a:t>
            </a:r>
            <a:r>
              <a:rPr lang="en-US" altLang="zh-CN" dirty="0" smtClean="0"/>
              <a:t>502</a:t>
            </a:r>
            <a:r>
              <a:rPr lang="zh-CN" altLang="en-US" dirty="0" smtClean="0"/>
              <a:t>；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5017723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63688" y="764704"/>
            <a:ext cx="59046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dirty="0" smtClean="0"/>
              <a:t>BC9191</a:t>
            </a:r>
            <a:r>
              <a:rPr lang="zh-CN" altLang="en-US" sz="2800" dirty="0" smtClean="0"/>
              <a:t>与昆仑通泰触摸屏连接</a:t>
            </a:r>
            <a:endParaRPr lang="zh-CN" alt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1259632" y="1652022"/>
            <a:ext cx="741682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 smtClean="0"/>
              <a:t>（</a:t>
            </a:r>
            <a:r>
              <a:rPr lang="en-US" altLang="zh-CN" dirty="0"/>
              <a:t>6</a:t>
            </a:r>
            <a:r>
              <a:rPr lang="zh-CN" altLang="en-US" dirty="0" smtClean="0"/>
              <a:t>）子连接选择莫迪康</a:t>
            </a:r>
            <a:r>
              <a:rPr lang="en-US" altLang="zh-CN" dirty="0" smtClean="0"/>
              <a:t>MODBUSTCP</a:t>
            </a:r>
            <a:r>
              <a:rPr lang="zh-CN" altLang="en-US" dirty="0" smtClean="0"/>
              <a:t>，配置如下图所示；</a:t>
            </a:r>
            <a:endParaRPr lang="en-US" altLang="zh-CN" dirty="0" smtClean="0"/>
          </a:p>
          <a:p>
            <a:endParaRPr lang="en-US" altLang="zh-CN" dirty="0" smtClean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63688" y="2144056"/>
            <a:ext cx="4752528" cy="438937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5535197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619672" y="71021"/>
            <a:ext cx="59046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dirty="0" smtClean="0"/>
              <a:t>BC9191</a:t>
            </a:r>
            <a:r>
              <a:rPr lang="zh-CN" altLang="en-US" sz="2800" dirty="0" smtClean="0"/>
              <a:t>与昆仑通泰触摸屏连接</a:t>
            </a:r>
            <a:endParaRPr lang="zh-CN" alt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467544" y="1556792"/>
            <a:ext cx="3384376" cy="5170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4000" dirty="0" smtClean="0"/>
              <a:t>PLC IP</a:t>
            </a:r>
            <a:r>
              <a:rPr lang="zh-CN" altLang="en-US" sz="4000" dirty="0" smtClean="0"/>
              <a:t>地址：</a:t>
            </a:r>
            <a:r>
              <a:rPr lang="en-US" altLang="zh-CN" sz="4000" dirty="0" smtClean="0">
                <a:solidFill>
                  <a:srgbClr val="FF0000"/>
                </a:solidFill>
              </a:rPr>
              <a:t>172.16.21.35</a:t>
            </a:r>
          </a:p>
          <a:p>
            <a:r>
              <a:rPr lang="zh-CN" altLang="en-US" sz="4000" dirty="0" smtClean="0"/>
              <a:t>触摸屏</a:t>
            </a:r>
            <a:r>
              <a:rPr lang="en-US" altLang="zh-CN" sz="4000" dirty="0" smtClean="0"/>
              <a:t> </a:t>
            </a:r>
            <a:r>
              <a:rPr lang="en-US" altLang="zh-CN" sz="4000" dirty="0"/>
              <a:t>IP</a:t>
            </a:r>
            <a:r>
              <a:rPr lang="zh-CN" altLang="en-US" sz="4000" dirty="0"/>
              <a:t>地址：</a:t>
            </a:r>
            <a:r>
              <a:rPr lang="en-US" altLang="zh-CN" sz="4000" dirty="0" smtClean="0">
                <a:solidFill>
                  <a:srgbClr val="FF0000"/>
                </a:solidFill>
              </a:rPr>
              <a:t>172.16.21.45</a:t>
            </a:r>
            <a:endParaRPr lang="en-US" altLang="zh-CN" sz="4000" dirty="0">
              <a:solidFill>
                <a:srgbClr val="FF0000"/>
              </a:solidFill>
            </a:endParaRPr>
          </a:p>
          <a:p>
            <a:r>
              <a:rPr lang="zh-CN" altLang="en-US" sz="4000" dirty="0" smtClean="0"/>
              <a:t>电脑</a:t>
            </a:r>
            <a:r>
              <a:rPr lang="en-US" altLang="zh-CN" sz="4000" dirty="0" smtClean="0"/>
              <a:t> </a:t>
            </a:r>
            <a:r>
              <a:rPr lang="en-US" altLang="zh-CN" sz="4000" dirty="0"/>
              <a:t>IP</a:t>
            </a:r>
            <a:r>
              <a:rPr lang="zh-CN" altLang="en-US" sz="4000" dirty="0"/>
              <a:t>地址：</a:t>
            </a:r>
            <a:r>
              <a:rPr lang="en-US" altLang="zh-CN" sz="4000" dirty="0" smtClean="0"/>
              <a:t>172.16.21.40</a:t>
            </a:r>
            <a:endParaRPr lang="en-US" altLang="zh-CN" sz="4000" dirty="0"/>
          </a:p>
          <a:p>
            <a:endParaRPr lang="en-US" altLang="zh-CN" dirty="0" smtClean="0"/>
          </a:p>
          <a:p>
            <a:endParaRPr lang="en-US" altLang="zh-CN" dirty="0" smtClean="0"/>
          </a:p>
          <a:p>
            <a:endParaRPr lang="en-US" altLang="zh-CN" dirty="0"/>
          </a:p>
          <a:p>
            <a:endParaRPr lang="en-US" altLang="zh-CN" dirty="0" smtClean="0"/>
          </a:p>
          <a:p>
            <a:r>
              <a:rPr lang="en-US" altLang="zh-CN" dirty="0" smtClean="0"/>
              <a:t>qq:858067730@qq.com</a:t>
            </a:r>
            <a:endParaRPr lang="en-US" altLang="zh-CN" dirty="0" smtClean="0"/>
          </a:p>
        </p:txBody>
      </p:sp>
      <p:pic>
        <p:nvPicPr>
          <p:cNvPr id="5" name="Picture 2" descr="C:\Users\jinghuayang\Desktop\IMG_1481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27984" y="1052733"/>
            <a:ext cx="4104456" cy="547260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985030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245</Words>
  <Application>Microsoft Office PowerPoint</Application>
  <PresentationFormat>全屏显示(4:3)</PresentationFormat>
  <Paragraphs>26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4" baseType="lpstr">
      <vt:lpstr>Office 主题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Jinghua Yang 杨靖华</dc:creator>
  <cp:lastModifiedBy>Jinghua Yang 杨靖华</cp:lastModifiedBy>
  <cp:revision>8</cp:revision>
  <dcterms:created xsi:type="dcterms:W3CDTF">2014-08-29T05:25:00Z</dcterms:created>
  <dcterms:modified xsi:type="dcterms:W3CDTF">2014-08-29T05:54:51Z</dcterms:modified>
</cp:coreProperties>
</file>

<file path=docProps/thumbnail.jpeg>
</file>