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827120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224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32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05033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7377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44151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80345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1868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473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119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9249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2201D-6121-4BB4-9DC8-04CEC95A46A8}" type="datetimeFigureOut">
              <a:rPr lang="zh-CN" altLang="en-US" smtClean="0"/>
              <a:t>2022/8/8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28A74-519A-4736-AC29-9AD72450B95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6261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7259664" y="772902"/>
            <a:ext cx="3730750" cy="1878227"/>
            <a:chOff x="4171152" y="3039762"/>
            <a:chExt cx="3730750" cy="1878227"/>
          </a:xfrm>
        </p:grpSpPr>
        <p:sp>
          <p:nvSpPr>
            <p:cNvPr id="5" name="矩形 4"/>
            <p:cNvSpPr/>
            <p:nvPr/>
          </p:nvSpPr>
          <p:spPr>
            <a:xfrm>
              <a:off x="4216473" y="3039763"/>
              <a:ext cx="1480848" cy="700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Sensor</a:t>
              </a:r>
              <a:endParaRPr lang="zh-CN" altLang="en-US" dirty="0"/>
            </a:p>
          </p:txBody>
        </p:sp>
        <p:sp>
          <p:nvSpPr>
            <p:cNvPr id="6" name="矩形 5"/>
            <p:cNvSpPr/>
            <p:nvPr/>
          </p:nvSpPr>
          <p:spPr>
            <a:xfrm>
              <a:off x="6805848" y="3039762"/>
              <a:ext cx="914400" cy="1161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EL3154</a:t>
              </a:r>
            </a:p>
            <a:p>
              <a:pPr algn="ctr"/>
              <a:endParaRPr lang="zh-CN" altLang="en-US" dirty="0"/>
            </a:p>
          </p:txBody>
        </p:sp>
        <p:cxnSp>
          <p:nvCxnSpPr>
            <p:cNvPr id="7" name="直接连接符 6"/>
            <p:cNvCxnSpPr/>
            <p:nvPr/>
          </p:nvCxnSpPr>
          <p:spPr>
            <a:xfrm>
              <a:off x="7020032" y="4201297"/>
              <a:ext cx="0" cy="3542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文本框 7"/>
            <p:cNvSpPr txBox="1"/>
            <p:nvPr/>
          </p:nvSpPr>
          <p:spPr>
            <a:xfrm>
              <a:off x="6109487" y="4193745"/>
              <a:ext cx="97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Input1 +</a:t>
              </a:r>
              <a:endParaRPr lang="zh-CN" altLang="en-US" dirty="0"/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7351751" y="4210857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24V</a:t>
              </a:r>
              <a:endParaRPr lang="zh-CN" altLang="en-US" dirty="0"/>
            </a:p>
          </p:txBody>
        </p:sp>
        <p:cxnSp>
          <p:nvCxnSpPr>
            <p:cNvPr id="10" name="直接连接符 9"/>
            <p:cNvCxnSpPr/>
            <p:nvPr/>
          </p:nvCxnSpPr>
          <p:spPr>
            <a:xfrm>
              <a:off x="5406393" y="3739978"/>
              <a:ext cx="0" cy="81554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肘形连接符 10"/>
            <p:cNvCxnSpPr/>
            <p:nvPr/>
          </p:nvCxnSpPr>
          <p:spPr>
            <a:xfrm flipV="1">
              <a:off x="5385730" y="4539048"/>
              <a:ext cx="1634302" cy="1371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文本框 11"/>
            <p:cNvSpPr txBox="1"/>
            <p:nvPr/>
          </p:nvSpPr>
          <p:spPr>
            <a:xfrm>
              <a:off x="5413124" y="3762628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Out</a:t>
              </a:r>
              <a:endParaRPr lang="zh-CN" altLang="en-US" dirty="0"/>
            </a:p>
          </p:txBody>
        </p:sp>
        <p:cxnSp>
          <p:nvCxnSpPr>
            <p:cNvPr id="13" name="直接连接符 12"/>
            <p:cNvCxnSpPr/>
            <p:nvPr/>
          </p:nvCxnSpPr>
          <p:spPr>
            <a:xfrm>
              <a:off x="4788772" y="3718963"/>
              <a:ext cx="0" cy="119897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文本框 13"/>
            <p:cNvSpPr txBox="1"/>
            <p:nvPr/>
          </p:nvSpPr>
          <p:spPr>
            <a:xfrm>
              <a:off x="4171152" y="3824413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24V</a:t>
              </a:r>
              <a:endParaRPr lang="zh-CN" altLang="en-US" dirty="0"/>
            </a:p>
          </p:txBody>
        </p:sp>
        <p:cxnSp>
          <p:nvCxnSpPr>
            <p:cNvPr id="15" name="直接连接符 14"/>
            <p:cNvCxnSpPr/>
            <p:nvPr/>
          </p:nvCxnSpPr>
          <p:spPr>
            <a:xfrm>
              <a:off x="7376984" y="4205415"/>
              <a:ext cx="0" cy="7125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肘形连接符 15"/>
            <p:cNvCxnSpPr/>
            <p:nvPr/>
          </p:nvCxnSpPr>
          <p:spPr>
            <a:xfrm>
              <a:off x="4788772" y="4916835"/>
              <a:ext cx="2588212" cy="1154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组合 16"/>
          <p:cNvGrpSpPr/>
          <p:nvPr/>
        </p:nvGrpSpPr>
        <p:grpSpPr>
          <a:xfrm>
            <a:off x="6338778" y="4648117"/>
            <a:ext cx="5811518" cy="1846620"/>
            <a:chOff x="2217994" y="3039762"/>
            <a:chExt cx="5811518" cy="1846620"/>
          </a:xfrm>
        </p:grpSpPr>
        <p:sp>
          <p:nvSpPr>
            <p:cNvPr id="18" name="矩形 17"/>
            <p:cNvSpPr/>
            <p:nvPr/>
          </p:nvSpPr>
          <p:spPr>
            <a:xfrm>
              <a:off x="4216473" y="3039763"/>
              <a:ext cx="1480848" cy="7002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Sensor</a:t>
              </a:r>
              <a:endParaRPr lang="zh-CN" altLang="en-US" dirty="0"/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2645468" y="3476368"/>
              <a:ext cx="0" cy="26361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接连接符 19"/>
            <p:cNvCxnSpPr/>
            <p:nvPr/>
          </p:nvCxnSpPr>
          <p:spPr>
            <a:xfrm>
              <a:off x="2727847" y="3377514"/>
              <a:ext cx="0" cy="49427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矩形 20"/>
            <p:cNvSpPr/>
            <p:nvPr/>
          </p:nvSpPr>
          <p:spPr>
            <a:xfrm>
              <a:off x="6805848" y="3039762"/>
              <a:ext cx="914400" cy="116153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EL3154</a:t>
              </a:r>
            </a:p>
            <a:p>
              <a:pPr algn="ctr"/>
              <a:endParaRPr lang="zh-CN" altLang="en-US" dirty="0"/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7020032" y="4201297"/>
              <a:ext cx="0" cy="30955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文本框 22"/>
            <p:cNvSpPr txBox="1"/>
            <p:nvPr/>
          </p:nvSpPr>
          <p:spPr>
            <a:xfrm>
              <a:off x="6091142" y="4174689"/>
              <a:ext cx="97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Input1 +</a:t>
              </a:r>
              <a:endParaRPr lang="zh-CN" altLang="en-US" dirty="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479361" y="4209534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24V</a:t>
              </a:r>
              <a:endParaRPr lang="zh-CN" altLang="en-US" dirty="0"/>
            </a:p>
          </p:txBody>
        </p:sp>
        <p:cxnSp>
          <p:nvCxnSpPr>
            <p:cNvPr id="25" name="直接连接符 24"/>
            <p:cNvCxnSpPr/>
            <p:nvPr/>
          </p:nvCxnSpPr>
          <p:spPr>
            <a:xfrm>
              <a:off x="4560765" y="3739978"/>
              <a:ext cx="0" cy="35422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接连接符 25"/>
            <p:cNvCxnSpPr/>
            <p:nvPr/>
          </p:nvCxnSpPr>
          <p:spPr>
            <a:xfrm>
              <a:off x="5406393" y="3739978"/>
              <a:ext cx="0" cy="77087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文本框 27"/>
            <p:cNvSpPr txBox="1"/>
            <p:nvPr/>
          </p:nvSpPr>
          <p:spPr>
            <a:xfrm>
              <a:off x="5413124" y="3762628"/>
              <a:ext cx="6511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Out+</a:t>
              </a:r>
              <a:endParaRPr lang="zh-CN" altLang="en-US" dirty="0"/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3937509" y="3739978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24V</a:t>
              </a:r>
              <a:endParaRPr lang="zh-CN" altLang="en-US" dirty="0"/>
            </a:p>
          </p:txBody>
        </p:sp>
        <p:cxnSp>
          <p:nvCxnSpPr>
            <p:cNvPr id="30" name="肘形连接符 29"/>
            <p:cNvCxnSpPr/>
            <p:nvPr/>
          </p:nvCxnSpPr>
          <p:spPr>
            <a:xfrm>
              <a:off x="2727847" y="3620529"/>
              <a:ext cx="1832389" cy="473676"/>
            </a:xfrm>
            <a:prstGeom prst="bentConnector3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直接连接符 30"/>
            <p:cNvCxnSpPr/>
            <p:nvPr/>
          </p:nvCxnSpPr>
          <p:spPr>
            <a:xfrm>
              <a:off x="4788772" y="3718963"/>
              <a:ext cx="0" cy="79310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肘形连接符 31"/>
            <p:cNvCxnSpPr/>
            <p:nvPr/>
          </p:nvCxnSpPr>
          <p:spPr>
            <a:xfrm>
              <a:off x="2645468" y="3620529"/>
              <a:ext cx="2411359" cy="891541"/>
            </a:xfrm>
            <a:prstGeom prst="bentConnector3">
              <a:avLst>
                <a:gd name="adj1" fmla="val -18128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/>
            <p:cNvSpPr txBox="1"/>
            <p:nvPr/>
          </p:nvSpPr>
          <p:spPr>
            <a:xfrm>
              <a:off x="2740839" y="3273166"/>
              <a:ext cx="55015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24V</a:t>
              </a:r>
              <a:endParaRPr lang="zh-CN" altLang="en-US" dirty="0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2217994" y="3281405"/>
              <a:ext cx="433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0V</a:t>
              </a:r>
              <a:endParaRPr lang="zh-CN" altLang="en-US" dirty="0"/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4365005" y="4141520"/>
              <a:ext cx="4331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0V</a:t>
              </a:r>
              <a:endParaRPr lang="zh-CN" altLang="en-US" dirty="0"/>
            </a:p>
          </p:txBody>
        </p:sp>
        <p:cxnSp>
          <p:nvCxnSpPr>
            <p:cNvPr id="36" name="直接连接符 35"/>
            <p:cNvCxnSpPr/>
            <p:nvPr/>
          </p:nvCxnSpPr>
          <p:spPr>
            <a:xfrm>
              <a:off x="5062849" y="3740801"/>
              <a:ext cx="0" cy="77126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文本框 36"/>
            <p:cNvSpPr txBox="1"/>
            <p:nvPr/>
          </p:nvSpPr>
          <p:spPr>
            <a:xfrm>
              <a:off x="4786757" y="4517050"/>
              <a:ext cx="6062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Out-</a:t>
              </a:r>
              <a:endParaRPr lang="zh-CN" altLang="en-US" dirty="0"/>
            </a:p>
          </p:txBody>
        </p:sp>
      </p:grpSp>
      <p:sp>
        <p:nvSpPr>
          <p:cNvPr id="39" name="矩形 38"/>
          <p:cNvSpPr/>
          <p:nvPr/>
        </p:nvSpPr>
        <p:spPr>
          <a:xfrm>
            <a:off x="2124120" y="4403614"/>
            <a:ext cx="1480848" cy="700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Sensor</a:t>
            </a:r>
            <a:endParaRPr lang="zh-CN" altLang="en-US" dirty="0"/>
          </a:p>
        </p:txBody>
      </p:sp>
      <p:cxnSp>
        <p:nvCxnSpPr>
          <p:cNvPr id="40" name="直接连接符 39"/>
          <p:cNvCxnSpPr/>
          <p:nvPr/>
        </p:nvCxnSpPr>
        <p:spPr>
          <a:xfrm>
            <a:off x="553115" y="5316469"/>
            <a:ext cx="0" cy="263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连接符 40"/>
          <p:cNvCxnSpPr/>
          <p:nvPr/>
        </p:nvCxnSpPr>
        <p:spPr>
          <a:xfrm>
            <a:off x="635494" y="5217615"/>
            <a:ext cx="0" cy="4942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矩形 41"/>
          <p:cNvSpPr/>
          <p:nvPr/>
        </p:nvSpPr>
        <p:spPr>
          <a:xfrm>
            <a:off x="4713495" y="4403613"/>
            <a:ext cx="914400" cy="1161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EL3162</a:t>
            </a:r>
          </a:p>
          <a:p>
            <a:pPr algn="ctr"/>
            <a:endParaRPr lang="zh-CN" altLang="en-US" dirty="0"/>
          </a:p>
        </p:txBody>
      </p:sp>
      <p:cxnSp>
        <p:nvCxnSpPr>
          <p:cNvPr id="43" name="直接连接符 42"/>
          <p:cNvCxnSpPr/>
          <p:nvPr/>
        </p:nvCxnSpPr>
        <p:spPr>
          <a:xfrm>
            <a:off x="4927679" y="5565148"/>
            <a:ext cx="0" cy="35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文本框 43"/>
          <p:cNvSpPr txBox="1"/>
          <p:nvPr/>
        </p:nvSpPr>
        <p:spPr>
          <a:xfrm>
            <a:off x="4017134" y="5557596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Input1 +</a:t>
            </a:r>
            <a:endParaRPr lang="zh-CN" altLang="en-US" dirty="0"/>
          </a:p>
        </p:txBody>
      </p:sp>
      <p:sp>
        <p:nvSpPr>
          <p:cNvPr id="45" name="文本框 44"/>
          <p:cNvSpPr txBox="1"/>
          <p:nvPr/>
        </p:nvSpPr>
        <p:spPr>
          <a:xfrm>
            <a:off x="5387008" y="5573385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0V</a:t>
            </a:r>
            <a:endParaRPr lang="zh-CN" altLang="en-US" dirty="0"/>
          </a:p>
        </p:txBody>
      </p:sp>
      <p:cxnSp>
        <p:nvCxnSpPr>
          <p:cNvPr id="46" name="直接连接符 45"/>
          <p:cNvCxnSpPr/>
          <p:nvPr/>
        </p:nvCxnSpPr>
        <p:spPr>
          <a:xfrm>
            <a:off x="2468412" y="5103829"/>
            <a:ext cx="0" cy="830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3314040" y="5103829"/>
            <a:ext cx="0" cy="799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肘形连接符 47"/>
          <p:cNvCxnSpPr/>
          <p:nvPr/>
        </p:nvCxnSpPr>
        <p:spPr>
          <a:xfrm>
            <a:off x="3320771" y="5899013"/>
            <a:ext cx="1606908" cy="38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文本框 48"/>
          <p:cNvSpPr txBox="1"/>
          <p:nvPr/>
        </p:nvSpPr>
        <p:spPr>
          <a:xfrm>
            <a:off x="3320771" y="5126479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Out+</a:t>
            </a:r>
            <a:endParaRPr lang="zh-CN" altLang="en-US" dirty="0"/>
          </a:p>
        </p:txBody>
      </p:sp>
      <p:sp>
        <p:nvSpPr>
          <p:cNvPr id="50" name="文本框 49"/>
          <p:cNvSpPr txBox="1"/>
          <p:nvPr/>
        </p:nvSpPr>
        <p:spPr>
          <a:xfrm>
            <a:off x="1988738" y="5131803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24V</a:t>
            </a:r>
            <a:endParaRPr lang="zh-CN" altLang="en-US" dirty="0"/>
          </a:p>
        </p:txBody>
      </p:sp>
      <p:cxnSp>
        <p:nvCxnSpPr>
          <p:cNvPr id="51" name="肘形连接符 50"/>
          <p:cNvCxnSpPr/>
          <p:nvPr/>
        </p:nvCxnSpPr>
        <p:spPr>
          <a:xfrm>
            <a:off x="635494" y="5460630"/>
            <a:ext cx="1832389" cy="473676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接连接符 51"/>
          <p:cNvCxnSpPr/>
          <p:nvPr/>
        </p:nvCxnSpPr>
        <p:spPr>
          <a:xfrm>
            <a:off x="2696419" y="5121506"/>
            <a:ext cx="0" cy="12306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肘形连接符 52"/>
          <p:cNvCxnSpPr/>
          <p:nvPr/>
        </p:nvCxnSpPr>
        <p:spPr>
          <a:xfrm>
            <a:off x="553115" y="5460630"/>
            <a:ext cx="2143304" cy="890323"/>
          </a:xfrm>
          <a:prstGeom prst="bentConnector3">
            <a:avLst>
              <a:gd name="adj1" fmla="val -18695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文本框 53"/>
          <p:cNvSpPr txBox="1"/>
          <p:nvPr/>
        </p:nvSpPr>
        <p:spPr>
          <a:xfrm>
            <a:off x="648486" y="5113267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24V</a:t>
            </a:r>
            <a:endParaRPr lang="zh-CN" altLang="en-US" dirty="0"/>
          </a:p>
        </p:txBody>
      </p:sp>
      <p:sp>
        <p:nvSpPr>
          <p:cNvPr id="55" name="文本框 54"/>
          <p:cNvSpPr txBox="1"/>
          <p:nvPr/>
        </p:nvSpPr>
        <p:spPr>
          <a:xfrm>
            <a:off x="125641" y="5121506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0V</a:t>
            </a:r>
            <a:endParaRPr lang="zh-CN" altLang="en-US" dirty="0"/>
          </a:p>
        </p:txBody>
      </p:sp>
      <p:sp>
        <p:nvSpPr>
          <p:cNvPr id="56" name="文本框 55"/>
          <p:cNvSpPr txBox="1"/>
          <p:nvPr/>
        </p:nvSpPr>
        <p:spPr>
          <a:xfrm>
            <a:off x="2272652" y="5981621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0V</a:t>
            </a:r>
            <a:endParaRPr lang="zh-CN" altLang="en-US" dirty="0"/>
          </a:p>
        </p:txBody>
      </p:sp>
      <p:cxnSp>
        <p:nvCxnSpPr>
          <p:cNvPr id="57" name="直接连接符 56"/>
          <p:cNvCxnSpPr/>
          <p:nvPr/>
        </p:nvCxnSpPr>
        <p:spPr>
          <a:xfrm>
            <a:off x="2970496" y="5104652"/>
            <a:ext cx="0" cy="12475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/>
          <p:cNvSpPr txBox="1"/>
          <p:nvPr/>
        </p:nvSpPr>
        <p:spPr>
          <a:xfrm>
            <a:off x="2968666" y="5986760"/>
            <a:ext cx="606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Out-</a:t>
            </a:r>
            <a:endParaRPr lang="zh-CN" altLang="en-US" dirty="0"/>
          </a:p>
        </p:txBody>
      </p:sp>
      <p:cxnSp>
        <p:nvCxnSpPr>
          <p:cNvPr id="60" name="直接连接符 59"/>
          <p:cNvCxnSpPr/>
          <p:nvPr/>
        </p:nvCxnSpPr>
        <p:spPr>
          <a:xfrm>
            <a:off x="5387008" y="5573385"/>
            <a:ext cx="0" cy="771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接连接符 79"/>
          <p:cNvCxnSpPr/>
          <p:nvPr/>
        </p:nvCxnSpPr>
        <p:spPr>
          <a:xfrm>
            <a:off x="6129867" y="30692"/>
            <a:ext cx="8466" cy="6798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接连接符 81"/>
          <p:cNvCxnSpPr/>
          <p:nvPr/>
        </p:nvCxnSpPr>
        <p:spPr>
          <a:xfrm>
            <a:off x="-3604" y="3458633"/>
            <a:ext cx="1219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文本框 82"/>
          <p:cNvSpPr txBox="1"/>
          <p:nvPr/>
        </p:nvSpPr>
        <p:spPr>
          <a:xfrm>
            <a:off x="1769533" y="26246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EL3612</a:t>
            </a:r>
            <a:r>
              <a:rPr lang="zh-CN" altLang="en-US" dirty="0"/>
              <a:t>接</a:t>
            </a:r>
            <a:r>
              <a:rPr lang="en-US" altLang="zh-CN" dirty="0"/>
              <a:t>2</a:t>
            </a:r>
            <a:r>
              <a:rPr lang="zh-CN" altLang="en-US" dirty="0"/>
              <a:t>线制传感器</a:t>
            </a:r>
          </a:p>
        </p:txBody>
      </p:sp>
      <p:sp>
        <p:nvSpPr>
          <p:cNvPr id="84" name="文本框 83"/>
          <p:cNvSpPr txBox="1"/>
          <p:nvPr/>
        </p:nvSpPr>
        <p:spPr>
          <a:xfrm>
            <a:off x="1769533" y="389317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EL3612</a:t>
            </a:r>
            <a:r>
              <a:rPr lang="zh-CN" altLang="en-US" dirty="0"/>
              <a:t>接</a:t>
            </a:r>
            <a:r>
              <a:rPr lang="en-US" altLang="zh-CN" dirty="0"/>
              <a:t>4</a:t>
            </a:r>
            <a:r>
              <a:rPr lang="zh-CN" altLang="en-US" dirty="0"/>
              <a:t>线制传感器</a:t>
            </a:r>
          </a:p>
        </p:txBody>
      </p:sp>
      <p:sp>
        <p:nvSpPr>
          <p:cNvPr id="85" name="文本框 84"/>
          <p:cNvSpPr txBox="1"/>
          <p:nvPr/>
        </p:nvSpPr>
        <p:spPr>
          <a:xfrm>
            <a:off x="8217260" y="3893178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EL3154</a:t>
            </a:r>
            <a:r>
              <a:rPr lang="zh-CN" altLang="en-US" dirty="0"/>
              <a:t>接</a:t>
            </a:r>
            <a:r>
              <a:rPr lang="en-US" altLang="zh-CN" dirty="0"/>
              <a:t>4</a:t>
            </a:r>
            <a:r>
              <a:rPr lang="zh-CN" altLang="en-US" dirty="0"/>
              <a:t>线制传感器</a:t>
            </a:r>
          </a:p>
        </p:txBody>
      </p:sp>
      <p:sp>
        <p:nvSpPr>
          <p:cNvPr id="86" name="文本框 85"/>
          <p:cNvSpPr txBox="1"/>
          <p:nvPr/>
        </p:nvSpPr>
        <p:spPr>
          <a:xfrm>
            <a:off x="7550828" y="262467"/>
            <a:ext cx="2364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EL3154</a:t>
            </a:r>
            <a:r>
              <a:rPr lang="zh-CN" altLang="en-US" dirty="0"/>
              <a:t>接</a:t>
            </a:r>
            <a:r>
              <a:rPr lang="en-US" altLang="zh-CN" dirty="0"/>
              <a:t>2</a:t>
            </a:r>
            <a:r>
              <a:rPr lang="zh-CN" altLang="en-US" dirty="0"/>
              <a:t>线制传感器</a:t>
            </a:r>
          </a:p>
        </p:txBody>
      </p:sp>
      <p:sp>
        <p:nvSpPr>
          <p:cNvPr id="89" name="文本框 88"/>
          <p:cNvSpPr txBox="1"/>
          <p:nvPr/>
        </p:nvSpPr>
        <p:spPr>
          <a:xfrm>
            <a:off x="5162963" y="3767898"/>
            <a:ext cx="77777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>
                <a:solidFill>
                  <a:schemeClr val="bg1"/>
                </a:solidFill>
              </a:rPr>
              <a:t>GOOD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90" name="文本框 89"/>
          <p:cNvSpPr txBox="1"/>
          <p:nvPr/>
        </p:nvSpPr>
        <p:spPr>
          <a:xfrm>
            <a:off x="11254748" y="77801"/>
            <a:ext cx="777777" cy="36933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bg1"/>
                </a:solidFill>
              </a:rPr>
              <a:t>GOOD</a:t>
            </a:r>
            <a:endParaRPr lang="zh-CN" altLang="en-US" dirty="0">
              <a:solidFill>
                <a:schemeClr val="bg1"/>
              </a:solidFill>
            </a:endParaRPr>
          </a:p>
        </p:txBody>
      </p:sp>
      <p:sp>
        <p:nvSpPr>
          <p:cNvPr id="91" name="文本框 90"/>
          <p:cNvSpPr txBox="1"/>
          <p:nvPr/>
        </p:nvSpPr>
        <p:spPr>
          <a:xfrm>
            <a:off x="10842948" y="3775459"/>
            <a:ext cx="1238031" cy="646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chemeClr val="tx1"/>
                </a:solidFill>
              </a:rPr>
              <a:t>NOT GOOD</a:t>
            </a:r>
          </a:p>
          <a:p>
            <a:r>
              <a:rPr lang="en-US" altLang="zh-CN" dirty="0">
                <a:solidFill>
                  <a:schemeClr val="tx1"/>
                </a:solidFill>
              </a:rPr>
              <a:t>But Work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4702709" y="107140"/>
            <a:ext cx="1238031" cy="64633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 dirty="0"/>
              <a:t>NOT GOOD</a:t>
            </a:r>
          </a:p>
          <a:p>
            <a:r>
              <a:rPr lang="en-US" altLang="zh-CN" dirty="0"/>
              <a:t>But Work</a:t>
            </a:r>
            <a:endParaRPr lang="zh-CN" altLang="en-US" dirty="0"/>
          </a:p>
        </p:txBody>
      </p:sp>
      <p:sp>
        <p:nvSpPr>
          <p:cNvPr id="134" name="矩形 133"/>
          <p:cNvSpPr/>
          <p:nvPr/>
        </p:nvSpPr>
        <p:spPr>
          <a:xfrm>
            <a:off x="2142920" y="1035002"/>
            <a:ext cx="1480848" cy="700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Sensor</a:t>
            </a:r>
            <a:endParaRPr lang="zh-CN" altLang="en-US" dirty="0"/>
          </a:p>
        </p:txBody>
      </p:sp>
      <p:cxnSp>
        <p:nvCxnSpPr>
          <p:cNvPr id="135" name="直接连接符 134"/>
          <p:cNvCxnSpPr/>
          <p:nvPr/>
        </p:nvCxnSpPr>
        <p:spPr>
          <a:xfrm>
            <a:off x="571915" y="1947857"/>
            <a:ext cx="0" cy="2636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接连接符 135"/>
          <p:cNvCxnSpPr/>
          <p:nvPr/>
        </p:nvCxnSpPr>
        <p:spPr>
          <a:xfrm>
            <a:off x="654294" y="1849003"/>
            <a:ext cx="0" cy="4942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矩形 136"/>
          <p:cNvSpPr/>
          <p:nvPr/>
        </p:nvSpPr>
        <p:spPr>
          <a:xfrm>
            <a:off x="4732295" y="1035001"/>
            <a:ext cx="914400" cy="11615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/>
              <a:t>EL3162</a:t>
            </a:r>
          </a:p>
          <a:p>
            <a:pPr algn="ctr"/>
            <a:endParaRPr lang="zh-CN" altLang="en-US" dirty="0"/>
          </a:p>
        </p:txBody>
      </p:sp>
      <p:cxnSp>
        <p:nvCxnSpPr>
          <p:cNvPr id="138" name="直接连接符 137"/>
          <p:cNvCxnSpPr/>
          <p:nvPr/>
        </p:nvCxnSpPr>
        <p:spPr>
          <a:xfrm>
            <a:off x="4946479" y="2196536"/>
            <a:ext cx="0" cy="3542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文本框 138"/>
          <p:cNvSpPr txBox="1"/>
          <p:nvPr/>
        </p:nvSpPr>
        <p:spPr>
          <a:xfrm>
            <a:off x="4035934" y="2188984"/>
            <a:ext cx="9701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Input1 +</a:t>
            </a:r>
            <a:endParaRPr lang="zh-CN" altLang="en-US" dirty="0"/>
          </a:p>
        </p:txBody>
      </p:sp>
      <p:sp>
        <p:nvSpPr>
          <p:cNvPr id="140" name="文本框 139"/>
          <p:cNvSpPr txBox="1"/>
          <p:nvPr/>
        </p:nvSpPr>
        <p:spPr>
          <a:xfrm>
            <a:off x="5405808" y="2204773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0V</a:t>
            </a:r>
            <a:endParaRPr lang="zh-CN" altLang="en-US" dirty="0"/>
          </a:p>
        </p:txBody>
      </p:sp>
      <p:cxnSp>
        <p:nvCxnSpPr>
          <p:cNvPr id="141" name="直接连接符 140"/>
          <p:cNvCxnSpPr/>
          <p:nvPr/>
        </p:nvCxnSpPr>
        <p:spPr>
          <a:xfrm>
            <a:off x="2487212" y="1735217"/>
            <a:ext cx="0" cy="8304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直接连接符 141"/>
          <p:cNvCxnSpPr/>
          <p:nvPr/>
        </p:nvCxnSpPr>
        <p:spPr>
          <a:xfrm>
            <a:off x="3332840" y="1735217"/>
            <a:ext cx="0" cy="7990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肘形连接符 142"/>
          <p:cNvCxnSpPr/>
          <p:nvPr/>
        </p:nvCxnSpPr>
        <p:spPr>
          <a:xfrm>
            <a:off x="3339571" y="2530401"/>
            <a:ext cx="1606908" cy="38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文本框 143"/>
          <p:cNvSpPr txBox="1"/>
          <p:nvPr/>
        </p:nvSpPr>
        <p:spPr>
          <a:xfrm>
            <a:off x="3339571" y="1757867"/>
            <a:ext cx="5357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Out</a:t>
            </a:r>
            <a:endParaRPr lang="zh-CN" altLang="en-US" dirty="0"/>
          </a:p>
        </p:txBody>
      </p:sp>
      <p:sp>
        <p:nvSpPr>
          <p:cNvPr id="145" name="文本框 144"/>
          <p:cNvSpPr txBox="1"/>
          <p:nvPr/>
        </p:nvSpPr>
        <p:spPr>
          <a:xfrm>
            <a:off x="1997576" y="1754128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24V</a:t>
            </a:r>
            <a:endParaRPr lang="zh-CN" altLang="en-US" dirty="0"/>
          </a:p>
        </p:txBody>
      </p:sp>
      <p:cxnSp>
        <p:nvCxnSpPr>
          <p:cNvPr id="146" name="肘形连接符 145"/>
          <p:cNvCxnSpPr/>
          <p:nvPr/>
        </p:nvCxnSpPr>
        <p:spPr>
          <a:xfrm>
            <a:off x="654294" y="2092018"/>
            <a:ext cx="1832389" cy="473676"/>
          </a:xfrm>
          <a:prstGeom prst="bentConnector3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肘形连接符 147"/>
          <p:cNvCxnSpPr/>
          <p:nvPr/>
        </p:nvCxnSpPr>
        <p:spPr>
          <a:xfrm>
            <a:off x="571915" y="2092018"/>
            <a:ext cx="4842661" cy="890323"/>
          </a:xfrm>
          <a:prstGeom prst="bentConnector3">
            <a:avLst>
              <a:gd name="adj1" fmla="val -782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文本框 148"/>
          <p:cNvSpPr txBox="1"/>
          <p:nvPr/>
        </p:nvSpPr>
        <p:spPr>
          <a:xfrm>
            <a:off x="667286" y="1744655"/>
            <a:ext cx="5501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24V</a:t>
            </a:r>
            <a:endParaRPr lang="zh-CN" altLang="en-US" dirty="0"/>
          </a:p>
        </p:txBody>
      </p:sp>
      <p:sp>
        <p:nvSpPr>
          <p:cNvPr id="150" name="文本框 149"/>
          <p:cNvSpPr txBox="1"/>
          <p:nvPr/>
        </p:nvSpPr>
        <p:spPr>
          <a:xfrm>
            <a:off x="144441" y="1752894"/>
            <a:ext cx="4331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0V</a:t>
            </a:r>
            <a:endParaRPr lang="zh-CN" altLang="en-US" dirty="0"/>
          </a:p>
        </p:txBody>
      </p:sp>
      <p:cxnSp>
        <p:nvCxnSpPr>
          <p:cNvPr id="155" name="直接连接符 154"/>
          <p:cNvCxnSpPr/>
          <p:nvPr/>
        </p:nvCxnSpPr>
        <p:spPr>
          <a:xfrm>
            <a:off x="5405808" y="2204773"/>
            <a:ext cx="0" cy="7712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直接连接符 161"/>
          <p:cNvCxnSpPr/>
          <p:nvPr/>
        </p:nvCxnSpPr>
        <p:spPr>
          <a:xfrm>
            <a:off x="2974195" y="6352171"/>
            <a:ext cx="2421331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直接连接符 164"/>
          <p:cNvCxnSpPr/>
          <p:nvPr/>
        </p:nvCxnSpPr>
        <p:spPr>
          <a:xfrm>
            <a:off x="9533908" y="6119207"/>
            <a:ext cx="160690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7504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74</Words>
  <Application>Microsoft Office PowerPoint</Application>
  <PresentationFormat>宽屏</PresentationFormat>
  <Paragraphs>44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主题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Lizzy Chen 陈利君</dc:creator>
  <cp:lastModifiedBy>York Zhou 周耀纲</cp:lastModifiedBy>
  <cp:revision>12</cp:revision>
  <dcterms:created xsi:type="dcterms:W3CDTF">2017-02-21T03:09:49Z</dcterms:created>
  <dcterms:modified xsi:type="dcterms:W3CDTF">2022-08-08T02:03:54Z</dcterms:modified>
</cp:coreProperties>
</file>