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5"/>
  </p:sldMasterIdLst>
  <p:notesMasterIdLst>
    <p:notesMasterId r:id="rId13"/>
  </p:notesMasterIdLst>
  <p:handoutMasterIdLst>
    <p:handoutMasterId r:id="rId14"/>
  </p:handoutMasterIdLst>
  <p:sldIdLst>
    <p:sldId id="535" r:id="rId6"/>
    <p:sldId id="539" r:id="rId7"/>
    <p:sldId id="540" r:id="rId8"/>
    <p:sldId id="541" r:id="rId9"/>
    <p:sldId id="545" r:id="rId10"/>
    <p:sldId id="542" r:id="rId11"/>
    <p:sldId id="544" r:id="rId12"/>
  </p:sldIdLst>
  <p:sldSz cx="9144000" cy="6858000" type="screen4x3"/>
  <p:notesSz cx="6797675" cy="9926638"/>
  <p:custDataLst>
    <p:tags r:id="rId1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0">
          <p15:clr>
            <a:srgbClr val="A4A3A4"/>
          </p15:clr>
        </p15:guide>
        <p15:guide id="2" orient="horz" pos="686">
          <p15:clr>
            <a:srgbClr val="A4A3A4"/>
          </p15:clr>
        </p15:guide>
        <p15:guide id="3" orient="horz" pos="1593" userDrawn="1">
          <p15:clr>
            <a:srgbClr val="A4A3A4"/>
          </p15:clr>
        </p15:guide>
        <p15:guide id="4" orient="horz" pos="3407">
          <p15:clr>
            <a:srgbClr val="A4A3A4"/>
          </p15:clr>
        </p15:guide>
        <p15:guide id="5" pos="4796">
          <p15:clr>
            <a:srgbClr val="A4A3A4"/>
          </p15:clr>
        </p15:guide>
        <p15:guide id="6" pos="964">
          <p15:clr>
            <a:srgbClr val="A4A3A4"/>
          </p15:clr>
        </p15:guide>
        <p15:guide id="7" pos="2880">
          <p15:clr>
            <a:srgbClr val="A4A3A4"/>
          </p15:clr>
        </p15:guide>
        <p15:guide id="8" pos="1921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EF0000"/>
    <a:srgbClr val="FF9900"/>
    <a:srgbClr val="D1D7DA"/>
    <a:srgbClr val="9DAFCC"/>
    <a:srgbClr val="ED53D7"/>
    <a:srgbClr val="4B5669"/>
    <a:srgbClr val="FFFFFF"/>
    <a:srgbClr val="2D76AD"/>
    <a:srgbClr val="215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Objects="1" showGuides="1">
      <p:cViewPr varScale="1">
        <p:scale>
          <a:sx n="112" d="100"/>
          <a:sy n="112" d="100"/>
        </p:scale>
        <p:origin x="858" y="102"/>
      </p:cViewPr>
      <p:guideLst>
        <p:guide orient="horz" pos="2500"/>
        <p:guide orient="horz" pos="686"/>
        <p:guide orient="horz" pos="1593"/>
        <p:guide orient="horz" pos="3407"/>
        <p:guide pos="4796"/>
        <p:guide pos="964"/>
        <p:guide pos="2880"/>
        <p:guide pos="1921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Objects="1" showGuides="1">
      <p:cViewPr varScale="1">
        <p:scale>
          <a:sx n="128" d="100"/>
          <a:sy n="128" d="100"/>
        </p:scale>
        <p:origin x="4830" y="13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0A71B-677C-41F3-8806-B32C384368A9}" type="datetimeFigureOut">
              <a:rPr lang="de-DE" smtClean="0"/>
              <a:t>06.08.2020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4D4DD-0EAA-4244-BC03-ECEA8EDC466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791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BFD0E-9081-4DD8-BD77-DA6E86A5EDD4}" type="datetimeFigureOut">
              <a:rPr lang="de-DE" smtClean="0"/>
              <a:t>06.08.2020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112D-8454-448C-8A04-1F3237E367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46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4633"/>
            <a:ext cx="9144001" cy="5759533"/>
          </a:xfrm>
          <a:prstGeom prst="rect">
            <a:avLst/>
          </a:prstGeom>
        </p:spPr>
      </p:pic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49749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 +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090800"/>
            <a:ext cx="4572000" cy="36000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90799"/>
            <a:ext cx="4572000" cy="533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0"/>
            <a:endParaRPr lang="en-US" noProof="0" dirty="0" smtClean="0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5555" y="6416675"/>
            <a:ext cx="3480151" cy="441325"/>
          </a:xfrm>
          <a:prstGeom prst="rect">
            <a:avLst/>
          </a:prstGeom>
        </p:spPr>
        <p:txBody>
          <a:bodyPr vert="horz" lIns="90000" tIns="36000" rIns="91440" bIns="3600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50" y="6416675"/>
            <a:ext cx="573906" cy="441325"/>
          </a:xfrm>
          <a:prstGeom prst="rect">
            <a:avLst/>
          </a:prstGeom>
        </p:spPr>
        <p:txBody>
          <a:bodyPr vert="horz" lIns="234000" tIns="45720" rIns="3600" bIns="4572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0EF64-91C9-4EBD-82F9-3643AB15A28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4691063"/>
            <a:ext cx="2286000" cy="2160000"/>
          </a:xfr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7" hasCustomPrompt="1"/>
          </p:nvPr>
        </p:nvSpPr>
        <p:spPr>
          <a:xfrm>
            <a:off x="6858000" y="4691063"/>
            <a:ext cx="2286000" cy="2160000"/>
          </a:xfr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780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090800"/>
            <a:ext cx="7603200" cy="4321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0"/>
            <a:endParaRPr lang="en-US" noProof="0" dirty="0" smtClean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616825" y="5418424"/>
            <a:ext cx="1527174" cy="14400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6103938" y="5418424"/>
            <a:ext cx="1519237" cy="14400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8" hasCustomPrompt="1"/>
          </p:nvPr>
        </p:nvSpPr>
        <p:spPr>
          <a:xfrm>
            <a:off x="4584700" y="5418424"/>
            <a:ext cx="1522412" cy="14400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5555" y="6416675"/>
            <a:ext cx="3480151" cy="441325"/>
          </a:xfrm>
          <a:prstGeom prst="rect">
            <a:avLst/>
          </a:prstGeom>
        </p:spPr>
        <p:txBody>
          <a:bodyPr vert="horz" lIns="90000" tIns="36000" rIns="91440" bIns="3600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50" y="6416675"/>
            <a:ext cx="573906" cy="441325"/>
          </a:xfrm>
          <a:prstGeom prst="rect">
            <a:avLst/>
          </a:prstGeom>
        </p:spPr>
        <p:txBody>
          <a:bodyPr vert="horz" lIns="234000" tIns="45720" rIns="3600" bIns="4572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0EF64-91C9-4EBD-82F9-3643AB15A28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15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90800"/>
            <a:ext cx="9151200" cy="57672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514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creen picture with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90800"/>
            <a:ext cx="9151200" cy="57672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090800"/>
            <a:ext cx="3049587" cy="576720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lIns="234000" tIns="190800"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to edit text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736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90800"/>
            <a:ext cx="9151200" cy="57672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090800"/>
            <a:ext cx="3049587" cy="576720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lIns="234000" tIns="190800"/>
          <a:lstStyle>
            <a:lvl1pPr>
              <a:defRPr sz="1800" baseline="0"/>
            </a:lvl1pPr>
          </a:lstStyle>
          <a:p>
            <a:pPr lvl="0"/>
            <a:r>
              <a:rPr lang="en-US" noProof="0" dirty="0" smtClean="0"/>
              <a:t>Click to edit text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616825" y="5418424"/>
            <a:ext cx="1527174" cy="14400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8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6103938" y="5418424"/>
            <a:ext cx="1519237" cy="14400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9" name="Bildplatzhalter 12"/>
          <p:cNvSpPr>
            <a:spLocks noGrp="1"/>
          </p:cNvSpPr>
          <p:nvPr>
            <p:ph type="pic" sz="quarter" idx="18" hasCustomPrompt="1"/>
          </p:nvPr>
        </p:nvSpPr>
        <p:spPr>
          <a:xfrm>
            <a:off x="4584700" y="5418424"/>
            <a:ext cx="1522412" cy="14400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88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al graphics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90800"/>
            <a:ext cx="9151200" cy="57672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6320008" y="3609679"/>
            <a:ext cx="5337307" cy="302081"/>
          </a:xfrm>
          <a:prstGeom prst="rect">
            <a:avLst/>
          </a:prstGeom>
        </p:spPr>
        <p:txBody>
          <a:bodyPr wrap="square" lIns="72000" tIns="54000" bIns="108000" anchor="b" anchorCtr="0">
            <a:sp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360362" indent="0">
              <a:buNone/>
              <a:defRPr sz="1100">
                <a:solidFill>
                  <a:schemeClr val="accent2"/>
                </a:solidFill>
              </a:defRPr>
            </a:lvl2pPr>
            <a:lvl3pPr marL="715962" indent="0">
              <a:buNone/>
              <a:defRPr sz="1100">
                <a:solidFill>
                  <a:schemeClr val="accent2"/>
                </a:solidFill>
              </a:defRPr>
            </a:lvl3pPr>
            <a:lvl4pPr marL="1076325" indent="0">
              <a:buNone/>
              <a:defRPr sz="1100">
                <a:solidFill>
                  <a:schemeClr val="accent2"/>
                </a:solidFill>
              </a:defRPr>
            </a:lvl4pPr>
            <a:lvl5pPr marL="1433513" indent="0">
              <a:buNone/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164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090800"/>
            <a:ext cx="7603200" cy="5329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0"/>
            <a:endParaRPr lang="en-US" noProof="0" dirty="0" smtClean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530350" y="2540212"/>
            <a:ext cx="7613650" cy="4320000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577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title</a:t>
            </a:r>
            <a:endParaRPr lang="de-DE" dirty="0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0800"/>
            <a:ext cx="4572000" cy="57672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4568400" y="1090800"/>
            <a:ext cx="4572000" cy="57672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4183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title</a:t>
            </a:r>
            <a:endParaRPr lang="de-DE" dirty="0"/>
          </a:p>
        </p:txBody>
      </p:sp>
      <p:sp>
        <p:nvSpPr>
          <p:cNvPr id="7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0800"/>
            <a:ext cx="45720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4574750" y="1090800"/>
            <a:ext cx="45720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975932"/>
            <a:ext cx="45720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574750" y="3975932"/>
            <a:ext cx="45720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8144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title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94800" y="3978000"/>
            <a:ext cx="30492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978000"/>
            <a:ext cx="30492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0800"/>
            <a:ext cx="30492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6094800" y="1090800"/>
            <a:ext cx="30492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47400" y="3978000"/>
            <a:ext cx="30492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5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3047400" y="1090800"/>
            <a:ext cx="30492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136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or Speaker -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4633"/>
            <a:ext cx="9144001" cy="5759533"/>
          </a:xfrm>
          <a:prstGeom prst="rect">
            <a:avLst/>
          </a:prstGeom>
        </p:spPr>
      </p:pic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-2" y="1090800"/>
            <a:ext cx="4572000" cy="5767200"/>
          </a:xfrm>
          <a:solidFill>
            <a:srgbClr val="FFFFFF">
              <a:alpha val="69804"/>
            </a:srgbClr>
          </a:solidFill>
        </p:spPr>
        <p:txBody>
          <a:bodyPr tIns="180000"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 smtClean="0"/>
              <a:t>Speaker Name</a:t>
            </a:r>
            <a:br>
              <a:rPr lang="de-DE" dirty="0" smtClean="0"/>
            </a:br>
            <a:r>
              <a:rPr lang="de-DE" dirty="0" smtClean="0"/>
              <a:t>Department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23425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90800"/>
            <a:ext cx="3049200" cy="19224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3" name="Bildplatzhalter 2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013200"/>
            <a:ext cx="3049200" cy="19224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4" name="Bildplatzhalter 2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4935600"/>
            <a:ext cx="3049200" cy="19224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5" name="Bildplatzhalter 27"/>
          <p:cNvSpPr>
            <a:spLocks noGrp="1"/>
          </p:cNvSpPr>
          <p:nvPr>
            <p:ph type="pic" sz="quarter" idx="13" hasCustomPrompt="1"/>
          </p:nvPr>
        </p:nvSpPr>
        <p:spPr>
          <a:xfrm>
            <a:off x="3049200" y="1090800"/>
            <a:ext cx="3049200" cy="19224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6" name="Bildplatzhalter 29"/>
          <p:cNvSpPr>
            <a:spLocks noGrp="1"/>
          </p:cNvSpPr>
          <p:nvPr>
            <p:ph type="pic" sz="quarter" idx="14" hasCustomPrompt="1"/>
          </p:nvPr>
        </p:nvSpPr>
        <p:spPr>
          <a:xfrm>
            <a:off x="3049200" y="3013200"/>
            <a:ext cx="3049200" cy="19224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17" name="Bildplatzhalter 31"/>
          <p:cNvSpPr>
            <a:spLocks noGrp="1"/>
          </p:cNvSpPr>
          <p:nvPr>
            <p:ph type="pic" sz="quarter" idx="15" hasCustomPrompt="1"/>
          </p:nvPr>
        </p:nvSpPr>
        <p:spPr>
          <a:xfrm>
            <a:off x="3049200" y="4935600"/>
            <a:ext cx="3049200" cy="19224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8" name="Bildplatzhalter 33"/>
          <p:cNvSpPr>
            <a:spLocks noGrp="1"/>
          </p:cNvSpPr>
          <p:nvPr>
            <p:ph type="pic" sz="quarter" idx="16" hasCustomPrompt="1"/>
          </p:nvPr>
        </p:nvSpPr>
        <p:spPr>
          <a:xfrm>
            <a:off x="6094800" y="1090800"/>
            <a:ext cx="3049200" cy="19224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19" name="Bildplatzhalter 35"/>
          <p:cNvSpPr>
            <a:spLocks noGrp="1"/>
          </p:cNvSpPr>
          <p:nvPr>
            <p:ph type="pic" sz="quarter" idx="17" hasCustomPrompt="1"/>
          </p:nvPr>
        </p:nvSpPr>
        <p:spPr>
          <a:xfrm>
            <a:off x="6094800" y="3013200"/>
            <a:ext cx="3049200" cy="19224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  <p:sp>
        <p:nvSpPr>
          <p:cNvPr id="20" name="Bildplatzhalter 37"/>
          <p:cNvSpPr>
            <a:spLocks noGrp="1"/>
          </p:cNvSpPr>
          <p:nvPr>
            <p:ph type="pic" sz="quarter" idx="18" hasCustomPrompt="1"/>
          </p:nvPr>
        </p:nvSpPr>
        <p:spPr>
          <a:xfrm>
            <a:off x="6094800" y="4935600"/>
            <a:ext cx="3049200" cy="19224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US" noProof="0" dirty="0" smtClean="0"/>
              <a:t>Click on symbol to add picture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543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00" rtlCol="0" anchor="ctr"/>
          <a:lstStyle/>
          <a:p>
            <a:pPr algn="ctr"/>
            <a:endParaRPr lang="de-DE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edienplatzhalt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-1" y="0"/>
            <a:ext cx="9151200" cy="6856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on symbol to add v</a:t>
            </a:r>
            <a:r>
              <a:rPr lang="de-DE" dirty="0" err="1" smtClean="0"/>
              <a:t>ideo</a:t>
            </a:r>
            <a:r>
              <a:rPr lang="de-DE" dirty="0" smtClean="0"/>
              <a:t> in 4:3 </a:t>
            </a:r>
            <a:r>
              <a:rPr lang="de-DE" dirty="0" err="1" smtClean="0"/>
              <a:t>format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51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rammplatzhalt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251520" y="1484312"/>
            <a:ext cx="8640959" cy="49695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diagram/chart</a:t>
            </a:r>
            <a:endParaRPr lang="en-US" noProof="0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857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678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2201D-6121-4BB4-9DC8-04CEC95A46A8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28A74-519A-4736-AC29-9AD72450B9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81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or Speaker -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rgbClr val="EF0000">
                  <a:lumMod val="100000"/>
                </a:srgbClr>
              </a:gs>
              <a:gs pos="69000">
                <a:srgbClr val="AC0000"/>
              </a:gs>
              <a:gs pos="16000">
                <a:srgbClr val="EF0000"/>
              </a:gs>
              <a:gs pos="100000">
                <a:srgbClr val="920000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</a:ln>
          <a:effectLst/>
        </p:spPr>
        <p:txBody>
          <a:bodyPr lIns="234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" name="Titel 4"/>
          <p:cNvSpPr>
            <a:spLocks noGrp="1"/>
          </p:cNvSpPr>
          <p:nvPr>
            <p:ph type="title" hasCustomPrompt="1"/>
          </p:nvPr>
        </p:nvSpPr>
        <p:spPr>
          <a:xfrm>
            <a:off x="0" y="1893754"/>
            <a:ext cx="4572000" cy="629367"/>
          </a:xfrm>
        </p:spPr>
        <p:txBody>
          <a:bodyPr lIns="234000" anchor="b" anchorCtr="0"/>
          <a:lstStyle>
            <a:lvl1pPr>
              <a:defRPr/>
            </a:lvl1pPr>
          </a:lstStyle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508" y="4546800"/>
            <a:ext cx="4572508" cy="858866"/>
          </a:xfrm>
          <a:prstGeom prst="rect">
            <a:avLst/>
          </a:prstGeom>
        </p:spPr>
        <p:txBody>
          <a:bodyPr wrap="square" lIns="234000" tIns="90000" rIns="90000" bIns="90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48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Name </a:t>
            </a:r>
            <a:br>
              <a:rPr lang="en-US" noProof="0" dirty="0" smtClean="0"/>
            </a:br>
            <a:r>
              <a:rPr lang="en-US" noProof="0" dirty="0" smtClean="0"/>
              <a:t>Department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69" y="0"/>
            <a:ext cx="4576572" cy="6858000"/>
          </a:xfrm>
          <a:prstGeom prst="rect">
            <a:avLst/>
          </a:prstGeom>
        </p:spPr>
      </p:pic>
      <p:cxnSp>
        <p:nvCxnSpPr>
          <p:cNvPr id="9" name="Gerade Verbindung 10"/>
          <p:cNvCxnSpPr/>
          <p:nvPr userDrawn="1"/>
        </p:nvCxnSpPr>
        <p:spPr>
          <a:xfrm flipV="1">
            <a:off x="8995848" y="1526"/>
            <a:ext cx="144016" cy="144016"/>
          </a:xfrm>
          <a:prstGeom prst="lin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1"/>
          <p:cNvCxnSpPr/>
          <p:nvPr userDrawn="1"/>
        </p:nvCxnSpPr>
        <p:spPr>
          <a:xfrm>
            <a:off x="8995848" y="1526"/>
            <a:ext cx="144016" cy="144016"/>
          </a:xfrm>
          <a:prstGeom prst="lin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teraktive Schaltfläche: Anpassen 10">
            <a:hlinkClick r:id="" action="ppaction://hlinkshowjump?jump=endshow" highlightClick="1"/>
          </p:cNvPr>
          <p:cNvSpPr>
            <a:spLocks noChangeAspect="1"/>
          </p:cNvSpPr>
          <p:nvPr userDrawn="1"/>
        </p:nvSpPr>
        <p:spPr>
          <a:xfrm>
            <a:off x="8995848" y="1526"/>
            <a:ext cx="144016" cy="144016"/>
          </a:xfrm>
          <a:prstGeom prst="actionButtonBlank">
            <a:avLst/>
          </a:prstGeom>
          <a:noFill/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49" y="666000"/>
            <a:ext cx="113430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922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to add contents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0EF64-91C9-4EBD-82F9-3643AB15A28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90799"/>
            <a:ext cx="7603200" cy="5331600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b="0" baseline="0"/>
            </a:lvl1pPr>
            <a:lvl2pPr marL="715963" indent="-266700">
              <a:defRPr/>
            </a:lvl2pPr>
            <a:lvl3pPr marL="1074738" indent="-266700">
              <a:buFont typeface="Symbol" panose="05050102010706020507" pitchFamily="18" charset="2"/>
              <a:buChar char="-"/>
              <a:defRPr/>
            </a:lvl3pPr>
            <a:lvl4pPr marL="1431925" indent="-266700">
              <a:defRPr/>
            </a:lvl4pPr>
            <a:lvl5pPr marL="1790700" indent="-266700">
              <a:defRPr/>
            </a:lvl5pPr>
          </a:lstStyle>
          <a:p>
            <a:pPr lvl="0"/>
            <a:r>
              <a:rPr lang="en-US" noProof="0" dirty="0" smtClean="0"/>
              <a:t>Click to add chapter (active chapter in bold)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5104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90799"/>
            <a:ext cx="7603200" cy="533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 marL="982663" indent="-268288">
              <a:buFont typeface="Symbol" panose="05050102010706020507" pitchFamily="18" charset="2"/>
              <a:buChar char="-"/>
              <a:defRPr/>
            </a:lvl3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0"/>
            <a:endParaRPr lang="en-US" noProof="0" dirty="0" smtClean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5555" y="6416675"/>
            <a:ext cx="3480151" cy="441325"/>
          </a:xfrm>
          <a:prstGeom prst="rect">
            <a:avLst/>
          </a:prstGeom>
        </p:spPr>
        <p:txBody>
          <a:bodyPr vert="horz" lIns="90000" tIns="36000" rIns="91440" bIns="3600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50" y="6416675"/>
            <a:ext cx="573906" cy="441325"/>
          </a:xfrm>
          <a:prstGeom prst="rect">
            <a:avLst/>
          </a:prstGeom>
        </p:spPr>
        <p:txBody>
          <a:bodyPr vert="horz" lIns="234000" tIns="45720" rIns="3600" bIns="4572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0EF64-91C9-4EBD-82F9-3643AB15A28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22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4412" y="3978684"/>
            <a:ext cx="3049588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4412" y="1090799"/>
            <a:ext cx="3049587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90799"/>
            <a:ext cx="6084886" cy="533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0"/>
            <a:endParaRPr lang="en-US" noProof="0" dirty="0" smtClean="0"/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5555" y="6416675"/>
            <a:ext cx="3480151" cy="441325"/>
          </a:xfrm>
          <a:prstGeom prst="rect">
            <a:avLst/>
          </a:prstGeom>
        </p:spPr>
        <p:txBody>
          <a:bodyPr vert="horz" lIns="90000" tIns="36000" rIns="91440" bIns="3600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50" y="6416675"/>
            <a:ext cx="573906" cy="441325"/>
          </a:xfrm>
          <a:prstGeom prst="rect">
            <a:avLst/>
          </a:prstGeom>
        </p:spPr>
        <p:txBody>
          <a:bodyPr vert="horz" lIns="234000" tIns="45720" rIns="3600" bIns="4572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0EF64-91C9-4EBD-82F9-3643AB15A28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3341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 + 1 half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090800"/>
            <a:ext cx="4572000" cy="5770801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90800"/>
            <a:ext cx="4571998" cy="533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0"/>
            <a:endParaRPr lang="en-US" noProof="0" dirty="0" smtClean="0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5555" y="6416675"/>
            <a:ext cx="3480151" cy="441325"/>
          </a:xfrm>
          <a:prstGeom prst="rect">
            <a:avLst/>
          </a:prstGeom>
        </p:spPr>
        <p:txBody>
          <a:bodyPr vert="horz" lIns="90000" tIns="36000" rIns="91440" bIns="3600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50" y="6416675"/>
            <a:ext cx="573906" cy="441325"/>
          </a:xfrm>
          <a:prstGeom prst="rect">
            <a:avLst/>
          </a:prstGeom>
        </p:spPr>
        <p:txBody>
          <a:bodyPr vert="horz" lIns="234000" tIns="45720" rIns="3600" bIns="4572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0EF64-91C9-4EBD-82F9-3643AB15A28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138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090800"/>
            <a:ext cx="4572000" cy="4321414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90799"/>
            <a:ext cx="4572000" cy="533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0"/>
            <a:endParaRPr lang="en-US" noProof="0" dirty="0" smtClean="0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5555" y="6416675"/>
            <a:ext cx="3480151" cy="441325"/>
          </a:xfrm>
          <a:prstGeom prst="rect">
            <a:avLst/>
          </a:prstGeom>
        </p:spPr>
        <p:txBody>
          <a:bodyPr vert="horz" lIns="90000" tIns="36000" rIns="91440" bIns="3600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50" y="6416675"/>
            <a:ext cx="573906" cy="441325"/>
          </a:xfrm>
          <a:prstGeom prst="rect">
            <a:avLst/>
          </a:prstGeom>
        </p:spPr>
        <p:txBody>
          <a:bodyPr vert="horz" lIns="234000" tIns="45720" rIns="3600" bIns="4572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0EF64-91C9-4EBD-82F9-3643AB15A28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413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x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3978000"/>
            <a:ext cx="45720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090799"/>
            <a:ext cx="4572000" cy="2883600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 smtClean="0"/>
              <a:t>Click on symbol to add picture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90799"/>
            <a:ext cx="4572000" cy="533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0"/>
            <a:endParaRPr lang="en-US" noProof="0" dirty="0" smtClean="0"/>
          </a:p>
        </p:txBody>
      </p:sp>
      <p:sp>
        <p:nvSpPr>
          <p:cNvPr id="1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0" y="450000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5555" y="6416675"/>
            <a:ext cx="3480151" cy="441325"/>
          </a:xfrm>
          <a:prstGeom prst="rect">
            <a:avLst/>
          </a:prstGeom>
        </p:spPr>
        <p:txBody>
          <a:bodyPr vert="horz" lIns="90000" tIns="36000" rIns="91440" bIns="3600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50" y="6416675"/>
            <a:ext cx="573906" cy="441325"/>
          </a:xfrm>
          <a:prstGeom prst="rect">
            <a:avLst/>
          </a:prstGeom>
        </p:spPr>
        <p:txBody>
          <a:bodyPr vert="horz" lIns="234000" tIns="45720" rIns="3600" bIns="4572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0EF64-91C9-4EBD-82F9-3643AB15A28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518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0" y="0"/>
            <a:ext cx="9144000" cy="6862298"/>
            <a:chOff x="0" y="0"/>
            <a:chExt cx="9144000" cy="6862298"/>
          </a:xfrm>
        </p:grpSpPr>
        <p:sp>
          <p:nvSpPr>
            <p:cNvPr id="16" name="Rechteck 15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rgbClr val="EF0000">
                    <a:lumMod val="100000"/>
                  </a:srgbClr>
                </a:gs>
                <a:gs pos="69000">
                  <a:srgbClr val="AC0000"/>
                </a:gs>
                <a:gs pos="16000">
                  <a:srgbClr val="EF0000"/>
                </a:gs>
                <a:gs pos="100000">
                  <a:srgbClr val="920000"/>
                </a:gs>
              </a:gsLst>
              <a:path path="circle">
                <a:fillToRect l="50000" t="50000" r="50000" b="50000"/>
              </a:path>
              <a:tileRect/>
            </a:gradFill>
            <a:ln w="6350" cap="flat" cmpd="sng" algn="ctr">
              <a:noFill/>
              <a:prstDash val="solid"/>
            </a:ln>
            <a:effectLst/>
          </p:spPr>
          <p:txBody>
            <a:bodyPr lIns="234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3" name="Rechteck 2"/>
            <p:cNvSpPr/>
            <p:nvPr userDrawn="1"/>
          </p:nvSpPr>
          <p:spPr>
            <a:xfrm>
              <a:off x="1" y="1086504"/>
              <a:ext cx="9143999" cy="5775794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4000" rtlCol="0" anchor="ctr"/>
            <a:lstStyle/>
            <a:p>
              <a:pPr algn="ctr"/>
              <a:endParaRPr lang="de-DE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-1" y="450786"/>
            <a:ext cx="7603200" cy="629367"/>
          </a:xfrm>
          <a:prstGeom prst="rect">
            <a:avLst/>
          </a:prstGeom>
        </p:spPr>
        <p:txBody>
          <a:bodyPr vert="horz" wrap="square" lIns="234000" tIns="144000" rIns="90000" bIns="144000" rtlCol="0" anchor="b" anchorCtr="0">
            <a:spAutoFit/>
          </a:bodyPr>
          <a:lstStyle/>
          <a:p>
            <a:r>
              <a:rPr lang="en-US" noProof="0" dirty="0" smtClean="0"/>
              <a:t>Click to add title</a:t>
            </a:r>
            <a:endParaRPr lang="en-US" noProof="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40" y="664663"/>
            <a:ext cx="1134303" cy="216000"/>
          </a:xfrm>
          <a:prstGeom prst="rect">
            <a:avLst/>
          </a:prstGeom>
        </p:spPr>
      </p:pic>
      <p:cxnSp>
        <p:nvCxnSpPr>
          <p:cNvPr id="11" name="Gerade Verbindung 10"/>
          <p:cNvCxnSpPr/>
          <p:nvPr/>
        </p:nvCxnSpPr>
        <p:spPr>
          <a:xfrm flipV="1">
            <a:off x="8995848" y="1526"/>
            <a:ext cx="144016" cy="144016"/>
          </a:xfrm>
          <a:prstGeom prst="lin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995848" y="1526"/>
            <a:ext cx="144016" cy="144016"/>
          </a:xfrm>
          <a:prstGeom prst="lin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teraktive Schaltfläche: Anpassen 12">
            <a:hlinkClick r:id="" action="ppaction://hlinkshowjump?jump=endshow" highlightClick="1"/>
          </p:cNvPr>
          <p:cNvSpPr>
            <a:spLocks noChangeAspect="1"/>
          </p:cNvSpPr>
          <p:nvPr/>
        </p:nvSpPr>
        <p:spPr>
          <a:xfrm>
            <a:off x="8995848" y="1526"/>
            <a:ext cx="144016" cy="144016"/>
          </a:xfrm>
          <a:prstGeom prst="actionButtonBlank">
            <a:avLst/>
          </a:prstGeom>
          <a:noFill/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platzhalter 2"/>
          <p:cNvSpPr>
            <a:spLocks noGrp="1"/>
          </p:cNvSpPr>
          <p:nvPr>
            <p:ph type="body" idx="1"/>
          </p:nvPr>
        </p:nvSpPr>
        <p:spPr>
          <a:xfrm>
            <a:off x="1" y="1090800"/>
            <a:ext cx="7613649" cy="5330171"/>
          </a:xfrm>
          <a:prstGeom prst="rect">
            <a:avLst/>
          </a:prstGeom>
        </p:spPr>
        <p:txBody>
          <a:bodyPr vert="horz" lIns="234000" tIns="190800" rIns="91440" bIns="45720" rtlCol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75555" y="6416675"/>
            <a:ext cx="3480151" cy="441325"/>
          </a:xfrm>
          <a:prstGeom prst="rect">
            <a:avLst/>
          </a:prstGeom>
        </p:spPr>
        <p:txBody>
          <a:bodyPr vert="horz" lIns="90000" tIns="36000" rIns="91440" bIns="3600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50" y="6416675"/>
            <a:ext cx="573906" cy="441325"/>
          </a:xfrm>
          <a:prstGeom prst="rect">
            <a:avLst/>
          </a:prstGeom>
        </p:spPr>
        <p:txBody>
          <a:bodyPr vert="horz" lIns="234000" tIns="45720" rIns="3600" bIns="45720" rtlCol="0" anchor="ctr"/>
          <a:lstStyle>
            <a:lvl1pPr algn="l">
              <a:defRPr sz="11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0EF64-91C9-4EBD-82F9-3643AB15A28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030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96" r:id="rId2"/>
    <p:sldLayoutId id="2147483795" r:id="rId3"/>
    <p:sldLayoutId id="2147483798" r:id="rId4"/>
    <p:sldLayoutId id="2147483713" r:id="rId5"/>
    <p:sldLayoutId id="2147483714" r:id="rId6"/>
    <p:sldLayoutId id="2147483717" r:id="rId7"/>
    <p:sldLayoutId id="2147483800" r:id="rId8"/>
    <p:sldLayoutId id="2147483715" r:id="rId9"/>
    <p:sldLayoutId id="2147483716" r:id="rId10"/>
    <p:sldLayoutId id="2147483720" r:id="rId11"/>
    <p:sldLayoutId id="2147483813" r:id="rId12"/>
    <p:sldLayoutId id="2147483814" r:id="rId13"/>
    <p:sldLayoutId id="2147483825" r:id="rId14"/>
    <p:sldLayoutId id="2147483816" r:id="rId15"/>
    <p:sldLayoutId id="2147483815" r:id="rId16"/>
    <p:sldLayoutId id="2147483820" r:id="rId17"/>
    <p:sldLayoutId id="2147483821" r:id="rId18"/>
    <p:sldLayoutId id="2147483822" r:id="rId19"/>
    <p:sldLayoutId id="2147483819" r:id="rId20"/>
    <p:sldLayoutId id="2147483817" r:id="rId21"/>
    <p:sldLayoutId id="2147483818" r:id="rId22"/>
    <p:sldLayoutId id="2147483824" r:id="rId23"/>
    <p:sldLayoutId id="2147483826" r:id="rId2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marR="0" indent="-2667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Wingdings" pitchFamily="2" charset="2"/>
        <a:buChar char="§"/>
        <a:tabLst/>
        <a:defRPr sz="22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marR="0" indent="-268288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Symbol" pitchFamily="18" charset="2"/>
        <a:buChar char="-"/>
        <a:tabLst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84250" marR="0" indent="-268288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Symbol" pitchFamily="18" charset="2"/>
        <a:buChar char="-"/>
        <a:tabLst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43025" marR="0" indent="-2667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Symbol" pitchFamily="18" charset="2"/>
        <a:buChar char="-"/>
        <a:tabLst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0213" marR="0" indent="-2667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Symbol" pitchFamily="18" charset="2"/>
        <a:buChar char="-"/>
        <a:tabLst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platzhalter 70"/>
          <p:cNvSpPr>
            <a:spLocks noGrp="1"/>
          </p:cNvSpPr>
          <p:nvPr>
            <p:ph type="body" sz="quarter" idx="15"/>
          </p:nvPr>
        </p:nvSpPr>
        <p:spPr>
          <a:xfrm>
            <a:off x="2" y="1090799"/>
            <a:ext cx="5004046" cy="5331600"/>
          </a:xfrm>
        </p:spPr>
        <p:txBody>
          <a:bodyPr/>
          <a:lstStyle/>
          <a:p>
            <a:r>
              <a:rPr lang="zh-CN" altLang="en-US" dirty="0" smtClean="0"/>
              <a:t>传感器共有：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sz="2000" dirty="0" smtClean="0"/>
              <a:t>两线制：一端接电源</a:t>
            </a:r>
            <a:r>
              <a:rPr lang="en-US" altLang="zh-CN" sz="2000" dirty="0" smtClean="0"/>
              <a:t>24V</a:t>
            </a:r>
            <a:r>
              <a:rPr lang="zh-CN" altLang="en-US" sz="2000" dirty="0" smtClean="0"/>
              <a:t>，一端信号</a:t>
            </a:r>
            <a:r>
              <a:rPr lang="en-US" altLang="zh-CN" sz="2000" dirty="0" smtClean="0"/>
              <a:t>+</a:t>
            </a:r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三线制</a:t>
            </a:r>
            <a:r>
              <a:rPr lang="zh-CN" altLang="en-US" sz="2000" dirty="0"/>
              <a:t>：一端接电源</a:t>
            </a:r>
            <a:r>
              <a:rPr lang="en-US" altLang="zh-CN" sz="2000" dirty="0" smtClean="0"/>
              <a:t>24V</a:t>
            </a:r>
            <a:r>
              <a:rPr lang="zh-CN" altLang="en-US" sz="2000" dirty="0" smtClean="0"/>
              <a:t>，</a:t>
            </a:r>
            <a:r>
              <a:rPr lang="zh-CN" altLang="en-US" sz="2000" dirty="0"/>
              <a:t>一端信号</a:t>
            </a:r>
            <a:r>
              <a:rPr lang="en-US" altLang="zh-CN" sz="2000" dirty="0" smtClean="0"/>
              <a:t>+</a:t>
            </a:r>
            <a:r>
              <a:rPr lang="zh-CN" altLang="en-US" sz="2000" dirty="0" smtClean="0"/>
              <a:t>，一端信号</a:t>
            </a:r>
            <a:r>
              <a:rPr lang="en-US" altLang="zh-CN" sz="2000" dirty="0" smtClean="0"/>
              <a:t>-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0V</a:t>
            </a:r>
            <a:r>
              <a:rPr lang="zh-CN" altLang="en-US" sz="2000" dirty="0" smtClean="0"/>
              <a:t>公用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/>
              <a:t>四线制：一端接电源</a:t>
            </a:r>
            <a:r>
              <a:rPr lang="en-US" altLang="zh-CN" sz="2000" dirty="0"/>
              <a:t>24V</a:t>
            </a:r>
            <a:r>
              <a:rPr lang="zh-CN" altLang="en-US" sz="2000" dirty="0"/>
              <a:t>，一端信号</a:t>
            </a:r>
            <a:r>
              <a:rPr lang="en-US" altLang="zh-CN" sz="2000" dirty="0"/>
              <a:t>+</a:t>
            </a:r>
            <a:r>
              <a:rPr lang="zh-CN" altLang="en-US" sz="2000" dirty="0"/>
              <a:t>，一端信号</a:t>
            </a:r>
            <a:r>
              <a:rPr lang="en-US" altLang="zh-CN" sz="2000" dirty="0" smtClean="0"/>
              <a:t>-</a:t>
            </a:r>
            <a:r>
              <a:rPr lang="zh-CN" altLang="en-US" sz="2000" dirty="0" smtClean="0"/>
              <a:t>，一端公用</a:t>
            </a:r>
            <a:endParaRPr lang="en-US" altLang="zh-CN" sz="2000" dirty="0"/>
          </a:p>
          <a:p>
            <a:endParaRPr lang="de-DE" dirty="0"/>
          </a:p>
        </p:txBody>
      </p:sp>
      <p:sp>
        <p:nvSpPr>
          <p:cNvPr id="70" name="Titel 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/>
              <a:t>TwinCAT </a:t>
            </a:r>
            <a:r>
              <a:rPr lang="de-DE" altLang="zh-CN" dirty="0" smtClean="0"/>
              <a:t>EL3xxx</a:t>
            </a:r>
            <a:endParaRPr lang="de-DE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427" y="4832161"/>
            <a:ext cx="2913942" cy="18566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442" y="2978075"/>
            <a:ext cx="2365306" cy="16803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647" y="1146908"/>
            <a:ext cx="2440895" cy="16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2" y="2523192"/>
            <a:ext cx="2387998" cy="3203178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两线制传感器选型推荐：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Textplatzhalter 70"/>
          <p:cNvSpPr txBox="1">
            <a:spLocks/>
          </p:cNvSpPr>
          <p:nvPr/>
        </p:nvSpPr>
        <p:spPr>
          <a:xfrm>
            <a:off x="2" y="1611827"/>
            <a:ext cx="4211958" cy="1042057"/>
          </a:xfrm>
          <a:prstGeom prst="rect">
            <a:avLst/>
          </a:prstGeom>
        </p:spPr>
        <p:txBody>
          <a:bodyPr vert="horz" lIns="234000" tIns="190800" rIns="91440" bIns="45720" rtlCol="0">
            <a:noAutofit/>
          </a:bodyPr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marR="0" indent="-268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2663" marR="0" indent="-268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43025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00213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EL3174</a:t>
            </a:r>
            <a:r>
              <a:rPr lang="zh-CN" altLang="en-US" dirty="0" smtClean="0"/>
              <a:t>：（</a:t>
            </a:r>
            <a:r>
              <a:rPr lang="en-US" altLang="zh-CN" dirty="0" smtClean="0"/>
              <a:t>16bit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it-IT" altLang="zh-CN" sz="1200" dirty="0" smtClean="0"/>
              <a:t>-10/0…+10 V, -20/0</a:t>
            </a:r>
            <a:r>
              <a:rPr lang="it-IT" altLang="zh-CN" sz="1200" dirty="0" smtClean="0">
                <a:solidFill>
                  <a:srgbClr val="FF0000"/>
                </a:solidFill>
              </a:rPr>
              <a:t>/</a:t>
            </a:r>
            <a:r>
              <a:rPr lang="it-IT" altLang="zh-CN" dirty="0" smtClean="0">
                <a:solidFill>
                  <a:srgbClr val="FF0000"/>
                </a:solidFill>
              </a:rPr>
              <a:t>+4…+20 mA</a:t>
            </a:r>
            <a:endParaRPr lang="de-DE" dirty="0"/>
          </a:p>
        </p:txBody>
      </p:sp>
      <p:sp>
        <p:nvSpPr>
          <p:cNvPr id="5" name="Textplatzhalter 70"/>
          <p:cNvSpPr txBox="1">
            <a:spLocks/>
          </p:cNvSpPr>
          <p:nvPr/>
        </p:nvSpPr>
        <p:spPr>
          <a:xfrm>
            <a:off x="3419872" y="1605562"/>
            <a:ext cx="2618855" cy="912095"/>
          </a:xfrm>
          <a:prstGeom prst="rect">
            <a:avLst/>
          </a:prstGeom>
        </p:spPr>
        <p:txBody>
          <a:bodyPr vert="horz" lIns="234000" tIns="190800" rIns="91440" bIns="45720" rtlCol="0">
            <a:noAutofit/>
          </a:bodyPr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marR="0" indent="-268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2663" marR="0" indent="-268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43025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00213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EL3054 </a:t>
            </a:r>
            <a:r>
              <a:rPr lang="de-DE" altLang="zh-CN" dirty="0" smtClean="0"/>
              <a:t>(12</a:t>
            </a:r>
            <a:r>
              <a:rPr lang="en-US" altLang="zh-CN" dirty="0" smtClean="0"/>
              <a:t>bit</a:t>
            </a:r>
            <a:r>
              <a:rPr lang="de-DE" altLang="zh-CN" dirty="0" smtClean="0"/>
              <a:t>)</a:t>
            </a:r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4…20 mA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Textplatzhalter 70"/>
          <p:cNvSpPr txBox="1">
            <a:spLocks/>
          </p:cNvSpPr>
          <p:nvPr/>
        </p:nvSpPr>
        <p:spPr>
          <a:xfrm>
            <a:off x="5906622" y="1561584"/>
            <a:ext cx="2478818" cy="801963"/>
          </a:xfrm>
          <a:prstGeom prst="rect">
            <a:avLst/>
          </a:prstGeom>
        </p:spPr>
        <p:txBody>
          <a:bodyPr vert="horz" lIns="234000" tIns="190800" rIns="91440" bIns="45720" rtlCol="0">
            <a:noAutofit/>
          </a:bodyPr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marR="0" indent="-268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2663" marR="0" indent="-268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43025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00213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EL3154 </a:t>
            </a:r>
            <a:r>
              <a:rPr lang="de-DE" altLang="zh-CN" dirty="0" smtClean="0"/>
              <a:t>(16</a:t>
            </a:r>
            <a:r>
              <a:rPr lang="en-US" altLang="zh-CN" dirty="0" smtClean="0"/>
              <a:t>bit</a:t>
            </a:r>
            <a:r>
              <a:rPr lang="de-DE" altLang="zh-CN" dirty="0" smtClean="0"/>
              <a:t>)</a:t>
            </a:r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4…20 mA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Titel 69"/>
          <p:cNvSpPr>
            <a:spLocks noGrp="1"/>
          </p:cNvSpPr>
          <p:nvPr>
            <p:ph type="title"/>
          </p:nvPr>
        </p:nvSpPr>
        <p:spPr>
          <a:xfrm>
            <a:off x="-1" y="450786"/>
            <a:ext cx="7603200" cy="629367"/>
          </a:xfrm>
        </p:spPr>
        <p:txBody>
          <a:bodyPr/>
          <a:lstStyle/>
          <a:p>
            <a:r>
              <a:rPr lang="de-DE" altLang="zh-CN" dirty="0"/>
              <a:t>TwinCAT </a:t>
            </a:r>
            <a:r>
              <a:rPr lang="de-DE" altLang="zh-CN" dirty="0" smtClean="0"/>
              <a:t>EL3xxx</a:t>
            </a:r>
            <a:endParaRPr lang="de-DE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251" y="2675659"/>
            <a:ext cx="2032952" cy="10269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67544" y="3769672"/>
            <a:ext cx="307777" cy="512313"/>
          </a:xfrm>
          <a:prstGeom prst="rect">
            <a:avLst/>
          </a:prstGeom>
          <a:solidFill>
            <a:srgbClr val="FFC000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800" dirty="0" smtClean="0"/>
              <a:t>传感器</a:t>
            </a:r>
            <a:endParaRPr lang="zh-CN" altLang="en-US" sz="8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775321" y="3835531"/>
            <a:ext cx="476636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82996" y="4195571"/>
            <a:ext cx="476636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584" y="2660149"/>
            <a:ext cx="2260619" cy="306622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3645024"/>
            <a:ext cx="1345255" cy="77883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214869" y="3673850"/>
            <a:ext cx="307777" cy="619246"/>
          </a:xfrm>
          <a:prstGeom prst="rect">
            <a:avLst/>
          </a:prstGeom>
          <a:solidFill>
            <a:srgbClr val="FFC000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800" dirty="0" smtClean="0"/>
              <a:t>传感器</a:t>
            </a:r>
            <a:endParaRPr lang="zh-CN" altLang="en-US" sz="800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6521774" y="3743343"/>
            <a:ext cx="476636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521774" y="4221088"/>
            <a:ext cx="476636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3224" y="3443859"/>
            <a:ext cx="404128" cy="2672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1345" y="3960219"/>
            <a:ext cx="365838" cy="18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90" y="3061083"/>
            <a:ext cx="2728001" cy="3672648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三线</a:t>
            </a:r>
            <a:r>
              <a:rPr lang="zh-CN" altLang="en-US" dirty="0"/>
              <a:t>制传感器选型推荐：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Textplatzhalter 70"/>
          <p:cNvSpPr txBox="1">
            <a:spLocks/>
          </p:cNvSpPr>
          <p:nvPr/>
        </p:nvSpPr>
        <p:spPr>
          <a:xfrm>
            <a:off x="2" y="1402131"/>
            <a:ext cx="2513603" cy="997466"/>
          </a:xfrm>
          <a:prstGeom prst="rect">
            <a:avLst/>
          </a:prstGeom>
        </p:spPr>
        <p:txBody>
          <a:bodyPr vert="horz" lIns="234000" tIns="190800" rIns="91440" bIns="45720" rtlCol="0">
            <a:noAutofit/>
          </a:bodyPr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marR="0" indent="-268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2663" marR="0" indent="-268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43025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00213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EL3041 </a:t>
            </a:r>
            <a:r>
              <a:rPr lang="de-DE" altLang="zh-CN" smtClean="0"/>
              <a:t>(12</a:t>
            </a:r>
            <a:r>
              <a:rPr lang="en-US" altLang="zh-CN" smtClean="0"/>
              <a:t>bit</a:t>
            </a:r>
            <a:r>
              <a:rPr lang="de-DE" altLang="zh-CN" smtClean="0"/>
              <a:t>)</a:t>
            </a:r>
            <a:endParaRPr lang="de-DE" smtClean="0"/>
          </a:p>
          <a:p>
            <a:r>
              <a:rPr lang="de-DE" smtClean="0">
                <a:solidFill>
                  <a:srgbClr val="FF0000"/>
                </a:solidFill>
              </a:rPr>
              <a:t>0…20 mA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extplatzhalter 70"/>
          <p:cNvSpPr txBox="1">
            <a:spLocks/>
          </p:cNvSpPr>
          <p:nvPr/>
        </p:nvSpPr>
        <p:spPr>
          <a:xfrm>
            <a:off x="2164221" y="1412777"/>
            <a:ext cx="2513603" cy="997466"/>
          </a:xfrm>
          <a:prstGeom prst="rect">
            <a:avLst/>
          </a:prstGeom>
        </p:spPr>
        <p:txBody>
          <a:bodyPr vert="horz" lIns="234000" tIns="190800" rIns="91440" bIns="45720" rtlCol="0">
            <a:noAutofit/>
          </a:bodyPr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marR="0" indent="-268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2663" marR="0" indent="-268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43025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00213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EL3141 </a:t>
            </a:r>
            <a:r>
              <a:rPr lang="de-DE" altLang="zh-CN" dirty="0" smtClean="0"/>
              <a:t>(16</a:t>
            </a:r>
            <a:r>
              <a:rPr lang="en-US" altLang="zh-CN" dirty="0" smtClean="0"/>
              <a:t>bit</a:t>
            </a:r>
            <a:r>
              <a:rPr lang="de-DE" altLang="zh-CN" dirty="0" smtClean="0"/>
              <a:t>)</a:t>
            </a:r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0…20 mA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Textplatzhalter 70"/>
          <p:cNvSpPr txBox="1">
            <a:spLocks/>
          </p:cNvSpPr>
          <p:nvPr/>
        </p:nvSpPr>
        <p:spPr>
          <a:xfrm>
            <a:off x="4358674" y="1402131"/>
            <a:ext cx="2513603" cy="997466"/>
          </a:xfrm>
          <a:prstGeom prst="rect">
            <a:avLst/>
          </a:prstGeom>
        </p:spPr>
        <p:txBody>
          <a:bodyPr vert="horz" lIns="234000" tIns="190800" rIns="91440" bIns="45720" rtlCol="0">
            <a:noAutofit/>
          </a:bodyPr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marR="0" indent="-268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2663" marR="0" indent="-268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43025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00213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EL3051 </a:t>
            </a:r>
            <a:r>
              <a:rPr lang="de-DE" altLang="zh-CN" dirty="0" smtClean="0"/>
              <a:t>(12</a:t>
            </a:r>
            <a:r>
              <a:rPr lang="en-US" altLang="zh-CN" dirty="0" smtClean="0"/>
              <a:t>bit</a:t>
            </a:r>
            <a:r>
              <a:rPr lang="de-DE" altLang="zh-CN" dirty="0" smtClean="0"/>
              <a:t>)</a:t>
            </a:r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4…20 mA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platzhalter 70"/>
          <p:cNvSpPr txBox="1">
            <a:spLocks/>
          </p:cNvSpPr>
          <p:nvPr/>
        </p:nvSpPr>
        <p:spPr>
          <a:xfrm>
            <a:off x="6522893" y="1412777"/>
            <a:ext cx="2513603" cy="997466"/>
          </a:xfrm>
          <a:prstGeom prst="rect">
            <a:avLst/>
          </a:prstGeom>
        </p:spPr>
        <p:txBody>
          <a:bodyPr vert="horz" lIns="234000" tIns="190800" rIns="91440" bIns="45720" rtlCol="0">
            <a:noAutofit/>
          </a:bodyPr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marR="0" indent="-268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2663" marR="0" indent="-268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43025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00213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EL3151 </a:t>
            </a:r>
            <a:r>
              <a:rPr lang="de-DE" altLang="zh-CN" dirty="0" smtClean="0"/>
              <a:t>(16</a:t>
            </a:r>
            <a:r>
              <a:rPr lang="en-US" altLang="zh-CN" dirty="0" smtClean="0"/>
              <a:t>bit</a:t>
            </a:r>
            <a:r>
              <a:rPr lang="de-DE" altLang="zh-CN" dirty="0" smtClean="0"/>
              <a:t>)</a:t>
            </a:r>
            <a:endParaRPr lang="de-DE" dirty="0" smtClean="0"/>
          </a:p>
          <a:p>
            <a:r>
              <a:rPr lang="de-DE" dirty="0" smtClean="0">
                <a:solidFill>
                  <a:srgbClr val="FF0000"/>
                </a:solidFill>
              </a:rPr>
              <a:t>4…20 mA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extplatzhalter 70"/>
          <p:cNvSpPr txBox="1">
            <a:spLocks/>
          </p:cNvSpPr>
          <p:nvPr/>
        </p:nvSpPr>
        <p:spPr>
          <a:xfrm>
            <a:off x="2" y="2225904"/>
            <a:ext cx="3085267" cy="970049"/>
          </a:xfrm>
          <a:prstGeom prst="rect">
            <a:avLst/>
          </a:prstGeom>
        </p:spPr>
        <p:txBody>
          <a:bodyPr vert="horz" lIns="234000" tIns="190800" rIns="91440" bIns="45720" rtlCol="0">
            <a:noAutofit/>
          </a:bodyPr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marR="0" indent="-268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2663" marR="0" indent="-268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43025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00213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EL3142-0010 </a:t>
            </a:r>
            <a:r>
              <a:rPr lang="de-DE" altLang="zh-CN" dirty="0" smtClean="0"/>
              <a:t>(16</a:t>
            </a:r>
            <a:r>
              <a:rPr lang="en-US" altLang="zh-CN" dirty="0" smtClean="0"/>
              <a:t>bit</a:t>
            </a:r>
            <a:r>
              <a:rPr lang="de-DE" altLang="zh-CN" dirty="0" smtClean="0"/>
              <a:t>)</a:t>
            </a:r>
            <a:endParaRPr lang="de-DE" dirty="0" smtClean="0"/>
          </a:p>
          <a:p>
            <a:r>
              <a:rPr lang="de-DE" dirty="0">
                <a:solidFill>
                  <a:srgbClr val="FF0000"/>
                </a:solidFill>
              </a:rPr>
              <a:t>±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de-DE" dirty="0" smtClean="0">
                <a:solidFill>
                  <a:srgbClr val="FF0000"/>
                </a:solidFill>
              </a:rPr>
              <a:t> mA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Titel 69"/>
          <p:cNvSpPr>
            <a:spLocks noGrp="1"/>
          </p:cNvSpPr>
          <p:nvPr>
            <p:ph type="title"/>
          </p:nvPr>
        </p:nvSpPr>
        <p:spPr>
          <a:xfrm>
            <a:off x="-1" y="450786"/>
            <a:ext cx="7603200" cy="629367"/>
          </a:xfrm>
        </p:spPr>
        <p:txBody>
          <a:bodyPr/>
          <a:lstStyle/>
          <a:p>
            <a:r>
              <a:rPr lang="de-DE" altLang="zh-CN" dirty="0"/>
              <a:t>TwinCAT </a:t>
            </a:r>
            <a:r>
              <a:rPr lang="de-DE" altLang="zh-CN" dirty="0" smtClean="0"/>
              <a:t>EL3xxx</a:t>
            </a:r>
            <a:endParaRPr lang="de-DE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840" y="4437112"/>
            <a:ext cx="3562533" cy="149232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318621" y="4539593"/>
            <a:ext cx="307777" cy="512313"/>
          </a:xfrm>
          <a:prstGeom prst="rect">
            <a:avLst/>
          </a:prstGeom>
          <a:solidFill>
            <a:srgbClr val="FFC000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800" dirty="0" smtClean="0"/>
              <a:t>传感器</a:t>
            </a:r>
            <a:endParaRPr lang="zh-CN" altLang="en-US" sz="8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1626398" y="4605452"/>
            <a:ext cx="476636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634073" y="4965492"/>
            <a:ext cx="476636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501093" y="5586000"/>
            <a:ext cx="601941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501093" y="5051906"/>
            <a:ext cx="0" cy="534094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4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四线制</a:t>
            </a:r>
            <a:r>
              <a:rPr lang="zh-CN" altLang="en-US" dirty="0"/>
              <a:t>传感器选型推荐：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Textplatzhalter 70"/>
          <p:cNvSpPr txBox="1">
            <a:spLocks/>
          </p:cNvSpPr>
          <p:nvPr/>
        </p:nvSpPr>
        <p:spPr>
          <a:xfrm>
            <a:off x="2" y="1409768"/>
            <a:ext cx="7603200" cy="5331600"/>
          </a:xfrm>
          <a:prstGeom prst="rect">
            <a:avLst/>
          </a:prstGeom>
        </p:spPr>
        <p:txBody>
          <a:bodyPr vert="horz" lIns="234000" tIns="190800" rIns="91440" bIns="45720" rtlCol="0">
            <a:noAutofit/>
          </a:bodyPr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marR="0" indent="-268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2663" marR="0" indent="-268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43025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00213" marR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zh-CN" dirty="0" smtClean="0"/>
              <a:t>EL3011 EL3012 EL3014(12</a:t>
            </a:r>
            <a:r>
              <a:rPr lang="en-US" altLang="zh-CN" dirty="0" smtClean="0"/>
              <a:t>bit</a:t>
            </a:r>
            <a:r>
              <a:rPr lang="zh-CN" altLang="en-US" dirty="0" smtClean="0"/>
              <a:t> ，差分</a:t>
            </a:r>
            <a:r>
              <a:rPr lang="de-DE" altLang="zh-CN" dirty="0" smtClean="0"/>
              <a:t>)</a:t>
            </a:r>
          </a:p>
          <a:p>
            <a:r>
              <a:rPr lang="de-DE" altLang="zh-CN" dirty="0" smtClean="0"/>
              <a:t>EL3111 EL3112 EL3114(16bit</a:t>
            </a:r>
            <a:r>
              <a:rPr lang="zh-CN" altLang="en-US" dirty="0" smtClean="0"/>
              <a:t> ，差分</a:t>
            </a:r>
            <a:r>
              <a:rPr lang="de-DE" altLang="zh-CN" dirty="0" smtClean="0"/>
              <a:t>)</a:t>
            </a:r>
          </a:p>
          <a:p>
            <a:r>
              <a:rPr lang="de-DE" altLang="zh-CN" dirty="0" smtClean="0"/>
              <a:t>EL3742(16bit</a:t>
            </a:r>
            <a:r>
              <a:rPr lang="zh-CN" altLang="en-US" dirty="0" smtClean="0"/>
              <a:t>，差分，超采样</a:t>
            </a:r>
            <a:r>
              <a:rPr lang="de-DE" altLang="zh-CN" dirty="0" smtClean="0"/>
              <a:t>)</a:t>
            </a:r>
          </a:p>
          <a:p>
            <a:r>
              <a:rPr lang="de-DE" altLang="zh-CN" dirty="0" smtClean="0"/>
              <a:t>EL3612(24bit</a:t>
            </a:r>
            <a:r>
              <a:rPr lang="zh-CN" altLang="en-US" dirty="0" smtClean="0"/>
              <a:t>，差分</a:t>
            </a:r>
            <a:r>
              <a:rPr lang="de-DE" altLang="zh-CN" dirty="0" smtClean="0"/>
              <a:t>)</a:t>
            </a:r>
          </a:p>
          <a:p>
            <a:r>
              <a:rPr lang="de-DE" altLang="zh-CN" dirty="0" smtClean="0">
                <a:solidFill>
                  <a:srgbClr val="FF0000"/>
                </a:solidFill>
              </a:rPr>
              <a:t>0…20 mA</a:t>
            </a:r>
          </a:p>
          <a:p>
            <a:r>
              <a:rPr lang="de-DE" altLang="zh-CN" dirty="0" smtClean="0"/>
              <a:t>EL3021 EL3022 EL3024(12bit</a:t>
            </a:r>
            <a:r>
              <a:rPr lang="zh-CN" altLang="en-US" dirty="0" smtClean="0"/>
              <a:t> ，差分</a:t>
            </a:r>
            <a:r>
              <a:rPr lang="de-DE" altLang="zh-CN" dirty="0" smtClean="0"/>
              <a:t>)</a:t>
            </a:r>
          </a:p>
          <a:p>
            <a:r>
              <a:rPr lang="de-DE" altLang="zh-CN" dirty="0" smtClean="0"/>
              <a:t>EL3121 EL3122 EL3124</a:t>
            </a:r>
            <a:r>
              <a:rPr lang="en-US" altLang="zh-CN" dirty="0" smtClean="0"/>
              <a:t>(12bit</a:t>
            </a:r>
            <a:r>
              <a:rPr lang="zh-CN" altLang="en-US" dirty="0" smtClean="0"/>
              <a:t> ，差分</a:t>
            </a:r>
            <a:r>
              <a:rPr lang="en-US" altLang="zh-CN" dirty="0" smtClean="0"/>
              <a:t>)</a:t>
            </a:r>
          </a:p>
          <a:p>
            <a:r>
              <a:rPr lang="de-DE" altLang="zh-CN" dirty="0" smtClean="0"/>
              <a:t>EL3621-0020(24bit)</a:t>
            </a:r>
          </a:p>
          <a:p>
            <a:r>
              <a:rPr lang="de-DE" altLang="zh-CN" dirty="0" smtClean="0">
                <a:solidFill>
                  <a:srgbClr val="FF0000"/>
                </a:solidFill>
              </a:rPr>
              <a:t>4…20 mA</a:t>
            </a:r>
          </a:p>
          <a:p>
            <a:r>
              <a:rPr lang="de-DE" altLang="zh-CN" dirty="0" smtClean="0"/>
              <a:t>EL3112-0011(16bit</a:t>
            </a:r>
            <a:r>
              <a:rPr lang="zh-CN" altLang="en-US" dirty="0" smtClean="0"/>
              <a:t>，差分</a:t>
            </a:r>
            <a:r>
              <a:rPr lang="de-DE" altLang="zh-CN" dirty="0" smtClean="0"/>
              <a:t>)</a:t>
            </a:r>
          </a:p>
          <a:p>
            <a:r>
              <a:rPr lang="de-DE" altLang="zh-CN" dirty="0" smtClean="0">
                <a:solidFill>
                  <a:srgbClr val="FF0000"/>
                </a:solidFill>
              </a:rPr>
              <a:t>-20…+20 mA</a:t>
            </a:r>
          </a:p>
          <a:p>
            <a:r>
              <a:rPr lang="de-DE" altLang="zh-CN" dirty="0" smtClean="0"/>
              <a:t>EL3101 EL3102 EL3104 EL3602 EL3702</a:t>
            </a:r>
          </a:p>
          <a:p>
            <a:r>
              <a:rPr lang="de-DE" altLang="zh-CN" dirty="0" smtClean="0">
                <a:solidFill>
                  <a:srgbClr val="FF0000"/>
                </a:solidFill>
              </a:rPr>
              <a:t>+-10V</a:t>
            </a:r>
          </a:p>
          <a:p>
            <a:endParaRPr lang="de-DE" altLang="zh-CN" dirty="0" smtClean="0"/>
          </a:p>
          <a:p>
            <a:endParaRPr lang="de-DE" altLang="zh-CN" dirty="0" smtClean="0">
              <a:solidFill>
                <a:srgbClr val="FF0000"/>
              </a:solidFill>
            </a:endParaRPr>
          </a:p>
          <a:p>
            <a:endParaRPr lang="de-DE" altLang="zh-CN" dirty="0" smtClean="0"/>
          </a:p>
          <a:p>
            <a:endParaRPr lang="de-DE" altLang="zh-CN" dirty="0" smtClean="0"/>
          </a:p>
          <a:p>
            <a:endParaRPr lang="de-DE" dirty="0"/>
          </a:p>
        </p:txBody>
      </p:sp>
      <p:sp>
        <p:nvSpPr>
          <p:cNvPr id="10" name="Titel 69"/>
          <p:cNvSpPr>
            <a:spLocks noGrp="1"/>
          </p:cNvSpPr>
          <p:nvPr>
            <p:ph type="title"/>
          </p:nvPr>
        </p:nvSpPr>
        <p:spPr>
          <a:xfrm>
            <a:off x="-1" y="450786"/>
            <a:ext cx="7603200" cy="629367"/>
          </a:xfrm>
        </p:spPr>
        <p:txBody>
          <a:bodyPr/>
          <a:lstStyle/>
          <a:p>
            <a:r>
              <a:rPr lang="de-DE" altLang="zh-CN" dirty="0"/>
              <a:t>TwinCAT </a:t>
            </a:r>
            <a:r>
              <a:rPr lang="de-DE" altLang="zh-CN" dirty="0" smtClean="0"/>
              <a:t>EL3xxx</a:t>
            </a:r>
            <a:endParaRPr lang="de-DE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088824"/>
            <a:ext cx="3568552" cy="13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CN" dirty="0"/>
              <a:t>TwinCAT EL3xxx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11" y="1689814"/>
            <a:ext cx="2064307" cy="355238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6553" y="2674960"/>
            <a:ext cx="461665" cy="1058348"/>
          </a:xfrm>
          <a:prstGeom prst="rect">
            <a:avLst/>
          </a:prstGeom>
          <a:solidFill>
            <a:srgbClr val="FFC000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dirty="0" smtClean="0"/>
              <a:t>传感器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1668218" y="2957913"/>
            <a:ext cx="1149347" cy="3487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668218" y="3429000"/>
            <a:ext cx="1149347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32362" y="3110022"/>
            <a:ext cx="5498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32362" y="3254038"/>
            <a:ext cx="54982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65915" y="2969265"/>
            <a:ext cx="4903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CN" sz="1050" dirty="0" smtClean="0"/>
              <a:t>24V</a:t>
            </a:r>
          </a:p>
          <a:p>
            <a:r>
              <a:rPr lang="it-IT" altLang="zh-CN" sz="1050" dirty="0" smtClean="0"/>
              <a:t>0 V</a:t>
            </a:r>
            <a:endParaRPr lang="zh-CN" altLang="en-US" sz="105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576" y="1689814"/>
            <a:ext cx="2352381" cy="3552381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5433137" y="3363271"/>
            <a:ext cx="4766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433137" y="3507287"/>
            <a:ext cx="47663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066691" y="3222514"/>
            <a:ext cx="4251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1050" dirty="0" smtClean="0"/>
              <a:t>24V</a:t>
            </a:r>
          </a:p>
          <a:p>
            <a:r>
              <a:rPr lang="it-IT" altLang="zh-CN" sz="1050" dirty="0" smtClean="0"/>
              <a:t>0 V</a:t>
            </a:r>
            <a:endParaRPr lang="zh-CN" altLang="en-US" sz="105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172" y="2615767"/>
            <a:ext cx="1479431" cy="180726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6378608" y="2961400"/>
            <a:ext cx="1019995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378608" y="4118153"/>
            <a:ext cx="1019995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656" y="2647857"/>
            <a:ext cx="546348" cy="28145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154" y="3875401"/>
            <a:ext cx="270850" cy="21066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947721" y="2840059"/>
            <a:ext cx="430887" cy="1358676"/>
          </a:xfrm>
          <a:prstGeom prst="rect">
            <a:avLst/>
          </a:prstGeom>
          <a:solidFill>
            <a:srgbClr val="FFC000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/>
              <a:t>传感器</a:t>
            </a:r>
            <a:endParaRPr lang="zh-CN" altLang="en-US" sz="1600" dirty="0"/>
          </a:p>
        </p:txBody>
      </p:sp>
      <p:sp>
        <p:nvSpPr>
          <p:cNvPr id="21" name="文本框 20"/>
          <p:cNvSpPr txBox="1"/>
          <p:nvPr/>
        </p:nvSpPr>
        <p:spPr>
          <a:xfrm>
            <a:off x="6324621" y="2957913"/>
            <a:ext cx="540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Out+</a:t>
            </a:r>
            <a:endParaRPr lang="zh-CN" altLang="en-US" sz="1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6324621" y="3871932"/>
            <a:ext cx="540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Out-</a:t>
            </a:r>
            <a:endParaRPr lang="zh-CN" altLang="en-US" sz="1000" dirty="0"/>
          </a:p>
        </p:txBody>
      </p:sp>
      <p:sp>
        <p:nvSpPr>
          <p:cNvPr id="36" name="文本框 35"/>
          <p:cNvSpPr txBox="1"/>
          <p:nvPr/>
        </p:nvSpPr>
        <p:spPr>
          <a:xfrm>
            <a:off x="1640157" y="2724165"/>
            <a:ext cx="540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Out+</a:t>
            </a:r>
            <a:endParaRPr lang="zh-CN" altLang="en-US" sz="1000" dirty="0"/>
          </a:p>
        </p:txBody>
      </p:sp>
      <p:sp>
        <p:nvSpPr>
          <p:cNvPr id="37" name="文本框 36"/>
          <p:cNvSpPr txBox="1"/>
          <p:nvPr/>
        </p:nvSpPr>
        <p:spPr>
          <a:xfrm>
            <a:off x="1640157" y="3435642"/>
            <a:ext cx="540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Out-</a:t>
            </a:r>
            <a:endParaRPr lang="zh-CN" altLang="en-US" sz="1000" dirty="0"/>
          </a:p>
        </p:txBody>
      </p:sp>
      <p:sp>
        <p:nvSpPr>
          <p:cNvPr id="38" name="文本占位符 1"/>
          <p:cNvSpPr>
            <a:spLocks noGrp="1"/>
          </p:cNvSpPr>
          <p:nvPr>
            <p:ph type="body" sz="quarter" idx="15"/>
          </p:nvPr>
        </p:nvSpPr>
        <p:spPr>
          <a:xfrm>
            <a:off x="2" y="1090799"/>
            <a:ext cx="5433135" cy="1023706"/>
          </a:xfrm>
        </p:spPr>
        <p:txBody>
          <a:bodyPr/>
          <a:lstStyle/>
          <a:p>
            <a:r>
              <a:rPr lang="zh-CN" altLang="en-US" dirty="0" smtClean="0"/>
              <a:t>四线制传感器接</a:t>
            </a:r>
            <a:r>
              <a:rPr lang="en-US" altLang="zh-CN" dirty="0" smtClean="0"/>
              <a:t>EL3011</a:t>
            </a:r>
            <a:r>
              <a:rPr lang="zh-CN" altLang="en-US" dirty="0" smtClean="0"/>
              <a:t>，</a:t>
            </a:r>
            <a:r>
              <a:rPr lang="en-US" altLang="zh-CN" dirty="0" smtClean="0"/>
              <a:t>EL3162</a:t>
            </a:r>
            <a:endParaRPr lang="en-US" altLang="zh-CN" dirty="0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9114" y="5279273"/>
            <a:ext cx="3568552" cy="1335549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1180920" y="5349617"/>
            <a:ext cx="2596506" cy="1117822"/>
            <a:chOff x="130252" y="1353669"/>
            <a:chExt cx="5569799" cy="1880661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557726" y="1973684"/>
              <a:ext cx="0" cy="2636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40105" y="1874830"/>
              <a:ext cx="0" cy="4942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/>
            <p:cNvSpPr/>
            <p:nvPr/>
          </p:nvSpPr>
          <p:spPr>
            <a:xfrm>
              <a:off x="3931227" y="1356103"/>
              <a:ext cx="1563802" cy="116153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smtClean="0"/>
                <a:t>EL3011</a:t>
              </a:r>
              <a:endParaRPr lang="en-US" altLang="zh-CN" sz="1000" dirty="0" smtClean="0"/>
            </a:p>
            <a:p>
              <a:pPr algn="ctr"/>
              <a:endParaRPr lang="zh-CN" altLang="en-US" sz="1000" dirty="0"/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4544840" y="2517638"/>
              <a:ext cx="0" cy="3542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3597736" y="2537430"/>
              <a:ext cx="781856" cy="337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Input1 +</a:t>
              </a:r>
              <a:endParaRPr lang="zh-CN" altLang="en-US" sz="1000" dirty="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004169" y="2525874"/>
              <a:ext cx="695882" cy="414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Input-</a:t>
              </a:r>
              <a:endParaRPr lang="zh-CN" altLang="en-US" sz="1000" dirty="0"/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2473023" y="2056319"/>
              <a:ext cx="0" cy="3542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2937931" y="2078970"/>
              <a:ext cx="470428" cy="337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Out</a:t>
              </a:r>
              <a:endParaRPr lang="zh-CN" altLang="en-US" sz="1000" dirty="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973579" y="2067470"/>
              <a:ext cx="495576" cy="337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24V</a:t>
              </a:r>
              <a:endParaRPr lang="zh-CN" altLang="en-US" sz="1000" dirty="0"/>
            </a:p>
          </p:txBody>
        </p:sp>
        <p:cxnSp>
          <p:nvCxnSpPr>
            <p:cNvPr id="50" name="肘形连接符 49"/>
            <p:cNvCxnSpPr/>
            <p:nvPr/>
          </p:nvCxnSpPr>
          <p:spPr>
            <a:xfrm>
              <a:off x="660104" y="2101200"/>
              <a:ext cx="1776201" cy="335972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5010278" y="2521756"/>
              <a:ext cx="0" cy="7125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肘形连接符 51"/>
            <p:cNvCxnSpPr/>
            <p:nvPr/>
          </p:nvCxnSpPr>
          <p:spPr>
            <a:xfrm>
              <a:off x="552069" y="2111550"/>
              <a:ext cx="4458209" cy="1121409"/>
            </a:xfrm>
            <a:prstGeom prst="bentConnector3">
              <a:avLst>
                <a:gd name="adj1" fmla="val -683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653098" y="1770482"/>
              <a:ext cx="495576" cy="337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24V</a:t>
              </a:r>
              <a:endParaRPr lang="zh-CN" altLang="en-US" sz="1000" dirty="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30252" y="1778720"/>
              <a:ext cx="410465" cy="337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0V</a:t>
              </a:r>
              <a:endParaRPr lang="zh-CN" altLang="en-US" sz="1000" dirty="0"/>
            </a:p>
          </p:txBody>
        </p:sp>
        <p:sp>
          <p:nvSpPr>
            <p:cNvPr id="55" name="矩形 54"/>
            <p:cNvSpPr/>
            <p:nvPr/>
          </p:nvSpPr>
          <p:spPr>
            <a:xfrm>
              <a:off x="1988272" y="1353669"/>
              <a:ext cx="1480848" cy="7002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 smtClean="0"/>
                <a:t>Sensor</a:t>
              </a:r>
              <a:endParaRPr lang="zh-CN" altLang="en-US" sz="1000" dirty="0"/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2931263" y="2085097"/>
              <a:ext cx="0" cy="7990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肘形连接符 56"/>
            <p:cNvCxnSpPr/>
            <p:nvPr/>
          </p:nvCxnSpPr>
          <p:spPr>
            <a:xfrm>
              <a:off x="2937994" y="2880281"/>
              <a:ext cx="1606908" cy="3888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757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01" y="2132334"/>
            <a:ext cx="2032104" cy="35498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2169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若客户</a:t>
            </a:r>
            <a:r>
              <a:rPr lang="zh-CN" altLang="en-US" dirty="0" smtClean="0"/>
              <a:t>是两线</a:t>
            </a:r>
            <a:r>
              <a:rPr lang="zh-CN" altLang="en-US" dirty="0"/>
              <a:t>制传感器，但已购买差分信号的模块</a:t>
            </a:r>
          </a:p>
        </p:txBody>
      </p:sp>
      <p:sp>
        <p:nvSpPr>
          <p:cNvPr id="6" name="矩形 5"/>
          <p:cNvSpPr/>
          <p:nvPr/>
        </p:nvSpPr>
        <p:spPr>
          <a:xfrm>
            <a:off x="4644008" y="12175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若客户</a:t>
            </a:r>
            <a:r>
              <a:rPr lang="zh-CN" altLang="en-US" dirty="0" smtClean="0"/>
              <a:t>是三线</a:t>
            </a:r>
            <a:r>
              <a:rPr lang="zh-CN" altLang="en-US" dirty="0"/>
              <a:t>制传感器，但已购买差分信号的模块</a:t>
            </a:r>
          </a:p>
        </p:txBody>
      </p:sp>
      <p:sp>
        <p:nvSpPr>
          <p:cNvPr id="12" name="Titel 69"/>
          <p:cNvSpPr>
            <a:spLocks noGrp="1"/>
          </p:cNvSpPr>
          <p:nvPr>
            <p:ph type="title"/>
          </p:nvPr>
        </p:nvSpPr>
        <p:spPr>
          <a:xfrm>
            <a:off x="-1" y="450786"/>
            <a:ext cx="7603200" cy="629367"/>
          </a:xfrm>
        </p:spPr>
        <p:txBody>
          <a:bodyPr/>
          <a:lstStyle/>
          <a:p>
            <a:r>
              <a:rPr lang="de-DE" altLang="zh-CN" dirty="0"/>
              <a:t>TwinCAT </a:t>
            </a:r>
            <a:r>
              <a:rPr lang="de-DE" altLang="zh-CN" dirty="0" smtClean="0"/>
              <a:t>EL3xxx</a:t>
            </a:r>
            <a:endParaRPr lang="de-DE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58" y="5764100"/>
            <a:ext cx="2588166" cy="10157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440" y="5640236"/>
            <a:ext cx="3157584" cy="121217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654497" y="3301380"/>
            <a:ext cx="307777" cy="512313"/>
          </a:xfrm>
          <a:prstGeom prst="rect">
            <a:avLst/>
          </a:prstGeom>
          <a:solidFill>
            <a:srgbClr val="FFC000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800" dirty="0" smtClean="0"/>
              <a:t>传感器</a:t>
            </a:r>
            <a:endParaRPr lang="zh-CN" altLang="en-US" sz="800" dirty="0"/>
          </a:p>
        </p:txBody>
      </p:sp>
      <p:cxnSp>
        <p:nvCxnSpPr>
          <p:cNvPr id="21" name="直接连接符 20"/>
          <p:cNvCxnSpPr/>
          <p:nvPr/>
        </p:nvCxnSpPr>
        <p:spPr>
          <a:xfrm>
            <a:off x="1962274" y="3367239"/>
            <a:ext cx="476636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177861" y="3933056"/>
            <a:ext cx="126872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177861" y="3445396"/>
            <a:ext cx="4766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811415" y="3304639"/>
            <a:ext cx="4251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1050" dirty="0" smtClean="0"/>
              <a:t>24V</a:t>
            </a:r>
          </a:p>
          <a:p>
            <a:endParaRPr lang="it-IT" altLang="zh-CN" sz="1050" dirty="0" smtClean="0"/>
          </a:p>
          <a:p>
            <a:endParaRPr lang="it-IT" altLang="zh-CN" sz="1050" dirty="0"/>
          </a:p>
          <a:p>
            <a:r>
              <a:rPr lang="it-IT" altLang="zh-CN" sz="1050" dirty="0" smtClean="0"/>
              <a:t>0 V</a:t>
            </a:r>
            <a:endParaRPr lang="zh-CN" altLang="en-US" sz="1050" dirty="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476" y="2214268"/>
            <a:ext cx="2032104" cy="3549832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6194272" y="3383314"/>
            <a:ext cx="307777" cy="512313"/>
          </a:xfrm>
          <a:prstGeom prst="rect">
            <a:avLst/>
          </a:prstGeom>
          <a:solidFill>
            <a:srgbClr val="FFC000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800" dirty="0" smtClean="0"/>
              <a:t>传感器</a:t>
            </a:r>
            <a:endParaRPr lang="zh-CN" altLang="en-US" sz="800" dirty="0"/>
          </a:p>
        </p:txBody>
      </p:sp>
      <p:cxnSp>
        <p:nvCxnSpPr>
          <p:cNvPr id="34" name="直接连接符 33"/>
          <p:cNvCxnSpPr/>
          <p:nvPr/>
        </p:nvCxnSpPr>
        <p:spPr>
          <a:xfrm>
            <a:off x="6502049" y="3449173"/>
            <a:ext cx="476636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108354" y="4014990"/>
            <a:ext cx="87800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717636" y="3527330"/>
            <a:ext cx="4766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351190" y="3386573"/>
            <a:ext cx="42511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1050" dirty="0" smtClean="0"/>
              <a:t>24V</a:t>
            </a:r>
          </a:p>
          <a:p>
            <a:r>
              <a:rPr lang="it-IT" altLang="zh-CN" sz="1050" dirty="0" smtClean="0"/>
              <a:t>0 V</a:t>
            </a:r>
            <a:endParaRPr lang="zh-CN" altLang="en-US" sz="1050" dirty="0"/>
          </a:p>
        </p:txBody>
      </p:sp>
      <p:cxnSp>
        <p:nvCxnSpPr>
          <p:cNvPr id="38" name="直接连接符 37"/>
          <p:cNvCxnSpPr/>
          <p:nvPr/>
        </p:nvCxnSpPr>
        <p:spPr>
          <a:xfrm>
            <a:off x="5717636" y="3717032"/>
            <a:ext cx="47663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6108354" y="3717033"/>
            <a:ext cx="0" cy="29795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4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444748" y="1436927"/>
            <a:ext cx="2877893" cy="1408670"/>
            <a:chOff x="4171152" y="3039762"/>
            <a:chExt cx="3837190" cy="1878227"/>
          </a:xfrm>
        </p:grpSpPr>
        <p:sp>
          <p:nvSpPr>
            <p:cNvPr id="5" name="矩形 4"/>
            <p:cNvSpPr/>
            <p:nvPr/>
          </p:nvSpPr>
          <p:spPr>
            <a:xfrm>
              <a:off x="4216473" y="3039763"/>
              <a:ext cx="1480848" cy="70021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50" dirty="0"/>
                <a:t>Sensor</a:t>
              </a:r>
              <a:endParaRPr lang="zh-CN" altLang="en-US" sz="135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6805848" y="3039762"/>
              <a:ext cx="914400" cy="116153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50" dirty="0"/>
                <a:t>EL3154</a:t>
              </a:r>
            </a:p>
            <a:p>
              <a:pPr algn="ctr"/>
              <a:endParaRPr lang="zh-CN" altLang="en-US" sz="1350" dirty="0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020032" y="4201297"/>
              <a:ext cx="0" cy="3542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6109488" y="4193745"/>
              <a:ext cx="108619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/>
                <a:t>Input1 +</a:t>
              </a:r>
              <a:endParaRPr lang="zh-CN" altLang="en-US" sz="1350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351751" y="4210857"/>
              <a:ext cx="65659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/>
                <a:t>24V</a:t>
              </a:r>
              <a:endParaRPr lang="zh-CN" altLang="en-US" sz="1350" dirty="0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5406393" y="3739978"/>
              <a:ext cx="0" cy="815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肘形连接符 10"/>
            <p:cNvCxnSpPr/>
            <p:nvPr/>
          </p:nvCxnSpPr>
          <p:spPr>
            <a:xfrm flipV="1">
              <a:off x="5385730" y="4539048"/>
              <a:ext cx="1634302" cy="137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5413124" y="3762627"/>
              <a:ext cx="61811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/>
                <a:t>Out</a:t>
              </a:r>
              <a:endParaRPr lang="zh-CN" altLang="en-US" sz="1350" dirty="0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788772" y="3718963"/>
              <a:ext cx="0" cy="11989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171152" y="3824413"/>
              <a:ext cx="65659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/>
                <a:t>24V</a:t>
              </a:r>
              <a:endParaRPr lang="zh-CN" altLang="en-US" sz="1350" dirty="0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7376984" y="4205415"/>
              <a:ext cx="0" cy="7125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肘形连接符 15"/>
            <p:cNvCxnSpPr/>
            <p:nvPr/>
          </p:nvCxnSpPr>
          <p:spPr>
            <a:xfrm>
              <a:off x="4788772" y="4916835"/>
              <a:ext cx="2588212" cy="1154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4754083" y="4343339"/>
            <a:ext cx="4438469" cy="1408048"/>
            <a:chOff x="2217994" y="3039762"/>
            <a:chExt cx="5917958" cy="1877396"/>
          </a:xfrm>
        </p:grpSpPr>
        <p:sp>
          <p:nvSpPr>
            <p:cNvPr id="18" name="矩形 17"/>
            <p:cNvSpPr/>
            <p:nvPr/>
          </p:nvSpPr>
          <p:spPr>
            <a:xfrm>
              <a:off x="4216473" y="3039763"/>
              <a:ext cx="1480848" cy="70021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50" dirty="0"/>
                <a:t>Sensor</a:t>
              </a:r>
              <a:endParaRPr lang="zh-CN" altLang="en-US" sz="1350" dirty="0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645468" y="3476368"/>
              <a:ext cx="0" cy="2636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727847" y="3377514"/>
              <a:ext cx="0" cy="4942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6805848" y="3039762"/>
              <a:ext cx="914400" cy="116153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350" dirty="0"/>
                <a:t>EL3154</a:t>
              </a:r>
            </a:p>
            <a:p>
              <a:pPr algn="ctr"/>
              <a:endParaRPr lang="zh-CN" altLang="en-US" sz="1350" dirty="0"/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7020032" y="4201297"/>
              <a:ext cx="0" cy="3095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6091142" y="4174690"/>
              <a:ext cx="108619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/>
                <a:t>Input1 +</a:t>
              </a:r>
              <a:endParaRPr lang="zh-CN" altLang="en-US" sz="1350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479361" y="4290656"/>
              <a:ext cx="65659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/>
                <a:t>24V</a:t>
              </a:r>
              <a:endParaRPr lang="zh-CN" altLang="en-US" sz="1350" dirty="0"/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4560765" y="3739978"/>
              <a:ext cx="0" cy="3542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406393" y="3739978"/>
              <a:ext cx="0" cy="7708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5413124" y="3762628"/>
              <a:ext cx="75277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/>
                <a:t>Out+</a:t>
              </a:r>
              <a:endParaRPr lang="zh-CN" altLang="en-US" sz="1350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937508" y="3739978"/>
              <a:ext cx="65659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/>
                <a:t>24V</a:t>
              </a:r>
              <a:endParaRPr lang="zh-CN" altLang="en-US" sz="1350" dirty="0"/>
            </a:p>
          </p:txBody>
        </p:sp>
        <p:cxnSp>
          <p:nvCxnSpPr>
            <p:cNvPr id="30" name="肘形连接符 29"/>
            <p:cNvCxnSpPr/>
            <p:nvPr/>
          </p:nvCxnSpPr>
          <p:spPr>
            <a:xfrm>
              <a:off x="2727847" y="3620529"/>
              <a:ext cx="1832389" cy="473676"/>
            </a:xfrm>
            <a:prstGeom prst="bent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788772" y="3718963"/>
              <a:ext cx="0" cy="793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肘形连接符 31"/>
            <p:cNvCxnSpPr/>
            <p:nvPr/>
          </p:nvCxnSpPr>
          <p:spPr>
            <a:xfrm>
              <a:off x="2645468" y="3620529"/>
              <a:ext cx="2411359" cy="891541"/>
            </a:xfrm>
            <a:prstGeom prst="bentConnector3">
              <a:avLst>
                <a:gd name="adj1" fmla="val -1812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2740839" y="3273166"/>
              <a:ext cx="65659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/>
                <a:t>24V</a:t>
              </a:r>
              <a:endParaRPr lang="zh-CN" altLang="en-US" sz="1350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217994" y="3281405"/>
              <a:ext cx="52834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/>
                <a:t>0V</a:t>
              </a:r>
              <a:endParaRPr lang="zh-CN" altLang="en-US" sz="1350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365004" y="4141520"/>
              <a:ext cx="52834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/>
                <a:t>0V</a:t>
              </a:r>
              <a:endParaRPr lang="zh-CN" altLang="en-US" sz="1350" dirty="0"/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5062849" y="3740801"/>
              <a:ext cx="0" cy="771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4786756" y="4517049"/>
              <a:ext cx="69506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/>
                <a:t>Out-</a:t>
              </a:r>
              <a:endParaRPr lang="zh-CN" altLang="en-US" sz="1350" dirty="0"/>
            </a:p>
          </p:txBody>
        </p:sp>
      </p:grpSp>
      <p:sp>
        <p:nvSpPr>
          <p:cNvPr id="39" name="矩形 38"/>
          <p:cNvSpPr/>
          <p:nvPr/>
        </p:nvSpPr>
        <p:spPr>
          <a:xfrm>
            <a:off x="1593090" y="4159961"/>
            <a:ext cx="1110636" cy="5251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Sensor</a:t>
            </a:r>
            <a:endParaRPr lang="zh-CN" altLang="en-US" sz="1350" dirty="0"/>
          </a:p>
        </p:txBody>
      </p:sp>
      <p:cxnSp>
        <p:nvCxnSpPr>
          <p:cNvPr id="40" name="直接连接符 39"/>
          <p:cNvCxnSpPr/>
          <p:nvPr/>
        </p:nvCxnSpPr>
        <p:spPr>
          <a:xfrm>
            <a:off x="414836" y="4844602"/>
            <a:ext cx="0" cy="197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76621" y="4770461"/>
            <a:ext cx="0" cy="3707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3535121" y="4159960"/>
            <a:ext cx="685800" cy="8711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EL3162</a:t>
            </a:r>
          </a:p>
          <a:p>
            <a:pPr algn="ctr"/>
            <a:endParaRPr lang="zh-CN" altLang="en-US" sz="1350" dirty="0"/>
          </a:p>
        </p:txBody>
      </p:sp>
      <p:cxnSp>
        <p:nvCxnSpPr>
          <p:cNvPr id="43" name="直接连接符 42"/>
          <p:cNvCxnSpPr/>
          <p:nvPr/>
        </p:nvCxnSpPr>
        <p:spPr>
          <a:xfrm>
            <a:off x="3695759" y="5031112"/>
            <a:ext cx="0" cy="265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3012851" y="5025447"/>
            <a:ext cx="814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Input1 +</a:t>
            </a:r>
            <a:endParaRPr lang="zh-CN" altLang="en-US" sz="1350" dirty="0"/>
          </a:p>
        </p:txBody>
      </p:sp>
      <p:sp>
        <p:nvSpPr>
          <p:cNvPr id="45" name="文本框 44"/>
          <p:cNvSpPr txBox="1"/>
          <p:nvPr/>
        </p:nvSpPr>
        <p:spPr>
          <a:xfrm>
            <a:off x="4040256" y="5037289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0V</a:t>
            </a:r>
            <a:endParaRPr lang="zh-CN" altLang="en-US" sz="1350" dirty="0"/>
          </a:p>
        </p:txBody>
      </p:sp>
      <p:cxnSp>
        <p:nvCxnSpPr>
          <p:cNvPr id="46" name="直接连接符 45"/>
          <p:cNvCxnSpPr/>
          <p:nvPr/>
        </p:nvCxnSpPr>
        <p:spPr>
          <a:xfrm>
            <a:off x="1851309" y="4685122"/>
            <a:ext cx="0" cy="622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2485530" y="4685122"/>
            <a:ext cx="0" cy="599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肘形连接符 47"/>
          <p:cNvCxnSpPr/>
          <p:nvPr/>
        </p:nvCxnSpPr>
        <p:spPr>
          <a:xfrm>
            <a:off x="2490578" y="5281510"/>
            <a:ext cx="1205181" cy="291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2490578" y="4702109"/>
            <a:ext cx="5645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Out+</a:t>
            </a:r>
            <a:endParaRPr lang="zh-CN" altLang="en-US" sz="1350" dirty="0"/>
          </a:p>
        </p:txBody>
      </p:sp>
      <p:sp>
        <p:nvSpPr>
          <p:cNvPr id="50" name="文本框 49"/>
          <p:cNvSpPr txBox="1"/>
          <p:nvPr/>
        </p:nvSpPr>
        <p:spPr>
          <a:xfrm>
            <a:off x="1491554" y="4706102"/>
            <a:ext cx="4924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24V</a:t>
            </a:r>
            <a:endParaRPr lang="zh-CN" altLang="en-US" sz="1350" dirty="0"/>
          </a:p>
        </p:txBody>
      </p:sp>
      <p:cxnSp>
        <p:nvCxnSpPr>
          <p:cNvPr id="51" name="肘形连接符 50"/>
          <p:cNvCxnSpPr/>
          <p:nvPr/>
        </p:nvCxnSpPr>
        <p:spPr>
          <a:xfrm>
            <a:off x="476621" y="4952723"/>
            <a:ext cx="1374292" cy="355257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022314" y="4698380"/>
            <a:ext cx="0" cy="922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肘形连接符 52"/>
          <p:cNvCxnSpPr/>
          <p:nvPr/>
        </p:nvCxnSpPr>
        <p:spPr>
          <a:xfrm>
            <a:off x="414836" y="4952723"/>
            <a:ext cx="1607478" cy="667742"/>
          </a:xfrm>
          <a:prstGeom prst="bentConnector3">
            <a:avLst>
              <a:gd name="adj1" fmla="val -1869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486365" y="4692200"/>
            <a:ext cx="4924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24V</a:t>
            </a:r>
            <a:endParaRPr lang="zh-CN" altLang="en-US" sz="1350" dirty="0"/>
          </a:p>
        </p:txBody>
      </p:sp>
      <p:sp>
        <p:nvSpPr>
          <p:cNvPr id="55" name="文本框 54"/>
          <p:cNvSpPr txBox="1"/>
          <p:nvPr/>
        </p:nvSpPr>
        <p:spPr>
          <a:xfrm>
            <a:off x="94231" y="4698379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0V</a:t>
            </a:r>
            <a:endParaRPr lang="zh-CN" altLang="en-US" sz="1350" dirty="0"/>
          </a:p>
        </p:txBody>
      </p:sp>
      <p:sp>
        <p:nvSpPr>
          <p:cNvPr id="56" name="文本框 55"/>
          <p:cNvSpPr txBox="1"/>
          <p:nvPr/>
        </p:nvSpPr>
        <p:spPr>
          <a:xfrm>
            <a:off x="1704489" y="5343466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0V</a:t>
            </a:r>
            <a:endParaRPr lang="zh-CN" altLang="en-US" sz="1350" dirty="0"/>
          </a:p>
        </p:txBody>
      </p:sp>
      <p:cxnSp>
        <p:nvCxnSpPr>
          <p:cNvPr id="57" name="直接连接符 56"/>
          <p:cNvCxnSpPr/>
          <p:nvPr/>
        </p:nvCxnSpPr>
        <p:spPr>
          <a:xfrm>
            <a:off x="2227872" y="4685740"/>
            <a:ext cx="0" cy="935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2226500" y="5347320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Out-</a:t>
            </a:r>
            <a:endParaRPr lang="zh-CN" altLang="en-US" sz="1350" dirty="0"/>
          </a:p>
        </p:txBody>
      </p:sp>
      <p:cxnSp>
        <p:nvCxnSpPr>
          <p:cNvPr id="60" name="直接连接符 59"/>
          <p:cNvCxnSpPr/>
          <p:nvPr/>
        </p:nvCxnSpPr>
        <p:spPr>
          <a:xfrm>
            <a:off x="4040256" y="5037289"/>
            <a:ext cx="0" cy="578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4597400" y="880269"/>
            <a:ext cx="6350" cy="509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-2703" y="34512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/>
          <p:cNvSpPr txBox="1"/>
          <p:nvPr/>
        </p:nvSpPr>
        <p:spPr>
          <a:xfrm>
            <a:off x="1327150" y="1054100"/>
            <a:ext cx="19159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EL3612</a:t>
            </a:r>
            <a:r>
              <a:rPr lang="zh-CN" altLang="en-US" sz="1350" dirty="0"/>
              <a:t>接</a:t>
            </a:r>
            <a:r>
              <a:rPr lang="en-US" altLang="zh-CN" sz="1350" dirty="0"/>
              <a:t>2</a:t>
            </a:r>
            <a:r>
              <a:rPr lang="zh-CN" altLang="en-US" sz="1350" dirty="0"/>
              <a:t>线制传感器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327150" y="3777133"/>
            <a:ext cx="19159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 smtClean="0"/>
              <a:t>EL3162</a:t>
            </a:r>
            <a:r>
              <a:rPr lang="zh-CN" altLang="en-US" sz="1350" dirty="0" smtClean="0"/>
              <a:t>接</a:t>
            </a:r>
            <a:r>
              <a:rPr lang="en-US" altLang="zh-CN" sz="1350" dirty="0"/>
              <a:t>4</a:t>
            </a:r>
            <a:r>
              <a:rPr lang="zh-CN" altLang="en-US" sz="1350" dirty="0"/>
              <a:t>线制传感器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6162945" y="3777133"/>
            <a:ext cx="19159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EL3154</a:t>
            </a:r>
            <a:r>
              <a:rPr lang="zh-CN" altLang="en-US" sz="1350" dirty="0"/>
              <a:t>接</a:t>
            </a:r>
            <a:r>
              <a:rPr lang="en-US" altLang="zh-CN" sz="1350" dirty="0"/>
              <a:t>4</a:t>
            </a:r>
            <a:r>
              <a:rPr lang="zh-CN" altLang="en-US" sz="1350" dirty="0"/>
              <a:t>线制传感器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5663121" y="1054100"/>
            <a:ext cx="19159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 smtClean="0"/>
              <a:t>EL3154</a:t>
            </a:r>
            <a:r>
              <a:rPr lang="zh-CN" altLang="en-US" sz="1350" dirty="0"/>
              <a:t>接</a:t>
            </a:r>
            <a:r>
              <a:rPr lang="en-US" altLang="zh-CN" sz="1350" dirty="0"/>
              <a:t>2</a:t>
            </a:r>
            <a:r>
              <a:rPr lang="zh-CN" altLang="en-US" sz="1350" dirty="0"/>
              <a:t>线制传感器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3872223" y="3683173"/>
            <a:ext cx="713657" cy="30008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350">
                <a:solidFill>
                  <a:schemeClr val="bg1"/>
                </a:solidFill>
              </a:rPr>
              <a:t>GOOD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410425" y="1204141"/>
            <a:ext cx="713657" cy="30008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</a:rPr>
              <a:t>GOOD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7578534" y="5581592"/>
            <a:ext cx="1483098" cy="5078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1350" dirty="0" smtClean="0">
                <a:solidFill>
                  <a:schemeClr val="tx1"/>
                </a:solidFill>
              </a:rPr>
              <a:t>Not Recommend</a:t>
            </a:r>
          </a:p>
          <a:p>
            <a:r>
              <a:rPr lang="en-US" altLang="zh-CN" sz="1350" dirty="0" smtClean="0">
                <a:solidFill>
                  <a:schemeClr val="tx1"/>
                </a:solidFill>
              </a:rPr>
              <a:t>But </a:t>
            </a:r>
            <a:r>
              <a:rPr lang="en-US" altLang="zh-CN" sz="1350" dirty="0">
                <a:solidFill>
                  <a:schemeClr val="tx1"/>
                </a:solidFill>
              </a:rPr>
              <a:t>Work</a:t>
            </a:r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3191650" y="1084452"/>
            <a:ext cx="1562434" cy="5078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z="1350" dirty="0" smtClean="0"/>
              <a:t>Not Recommend</a:t>
            </a:r>
          </a:p>
          <a:p>
            <a:r>
              <a:rPr lang="en-US" altLang="zh-CN" sz="1350" dirty="0" smtClean="0"/>
              <a:t>But </a:t>
            </a:r>
            <a:r>
              <a:rPr lang="en-US" altLang="zh-CN" sz="1350" dirty="0"/>
              <a:t>Work</a:t>
            </a:r>
            <a:endParaRPr lang="zh-CN" altLang="en-US" sz="1350" dirty="0"/>
          </a:p>
        </p:txBody>
      </p:sp>
      <p:sp>
        <p:nvSpPr>
          <p:cNvPr id="134" name="矩形 133"/>
          <p:cNvSpPr/>
          <p:nvPr/>
        </p:nvSpPr>
        <p:spPr>
          <a:xfrm>
            <a:off x="1607190" y="1633502"/>
            <a:ext cx="1110636" cy="5251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Sensor</a:t>
            </a:r>
            <a:endParaRPr lang="zh-CN" altLang="en-US" sz="1350" dirty="0"/>
          </a:p>
        </p:txBody>
      </p:sp>
      <p:cxnSp>
        <p:nvCxnSpPr>
          <p:cNvPr id="135" name="直接连接符 134"/>
          <p:cNvCxnSpPr/>
          <p:nvPr/>
        </p:nvCxnSpPr>
        <p:spPr>
          <a:xfrm>
            <a:off x="428936" y="2318143"/>
            <a:ext cx="0" cy="197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490721" y="2244002"/>
            <a:ext cx="0" cy="3707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矩形 136"/>
          <p:cNvSpPr/>
          <p:nvPr/>
        </p:nvSpPr>
        <p:spPr>
          <a:xfrm>
            <a:off x="3549221" y="1633501"/>
            <a:ext cx="685800" cy="8711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 smtClean="0"/>
              <a:t>EL3612</a:t>
            </a:r>
            <a:endParaRPr lang="zh-CN" altLang="en-US" sz="1350" dirty="0"/>
          </a:p>
        </p:txBody>
      </p:sp>
      <p:cxnSp>
        <p:nvCxnSpPr>
          <p:cNvPr id="138" name="直接连接符 137"/>
          <p:cNvCxnSpPr/>
          <p:nvPr/>
        </p:nvCxnSpPr>
        <p:spPr>
          <a:xfrm>
            <a:off x="3709859" y="2504653"/>
            <a:ext cx="0" cy="265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文本框 138"/>
          <p:cNvSpPr txBox="1"/>
          <p:nvPr/>
        </p:nvSpPr>
        <p:spPr>
          <a:xfrm>
            <a:off x="3026951" y="2498988"/>
            <a:ext cx="8146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Input1 +</a:t>
            </a:r>
            <a:endParaRPr lang="zh-CN" altLang="en-US" sz="1350" dirty="0"/>
          </a:p>
        </p:txBody>
      </p:sp>
      <p:sp>
        <p:nvSpPr>
          <p:cNvPr id="140" name="文本框 139"/>
          <p:cNvSpPr txBox="1"/>
          <p:nvPr/>
        </p:nvSpPr>
        <p:spPr>
          <a:xfrm>
            <a:off x="4054356" y="2510830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 smtClean="0"/>
              <a:t>GND</a:t>
            </a:r>
            <a:endParaRPr lang="zh-CN" altLang="en-US" sz="1350" dirty="0"/>
          </a:p>
        </p:txBody>
      </p:sp>
      <p:cxnSp>
        <p:nvCxnSpPr>
          <p:cNvPr id="141" name="直接连接符 140"/>
          <p:cNvCxnSpPr/>
          <p:nvPr/>
        </p:nvCxnSpPr>
        <p:spPr>
          <a:xfrm>
            <a:off x="1865409" y="2158663"/>
            <a:ext cx="0" cy="622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>
            <a:off x="2499630" y="2158663"/>
            <a:ext cx="0" cy="599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肘形连接符 142"/>
          <p:cNvCxnSpPr/>
          <p:nvPr/>
        </p:nvCxnSpPr>
        <p:spPr>
          <a:xfrm>
            <a:off x="2504678" y="2755051"/>
            <a:ext cx="1205181" cy="291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43"/>
          <p:cNvSpPr txBox="1"/>
          <p:nvPr/>
        </p:nvSpPr>
        <p:spPr>
          <a:xfrm>
            <a:off x="2504678" y="2175650"/>
            <a:ext cx="4635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Out</a:t>
            </a:r>
            <a:endParaRPr lang="zh-CN" altLang="en-US" sz="1350" dirty="0"/>
          </a:p>
        </p:txBody>
      </p:sp>
      <p:sp>
        <p:nvSpPr>
          <p:cNvPr id="145" name="文本框 144"/>
          <p:cNvSpPr txBox="1"/>
          <p:nvPr/>
        </p:nvSpPr>
        <p:spPr>
          <a:xfrm>
            <a:off x="1498183" y="2172846"/>
            <a:ext cx="4924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24V</a:t>
            </a:r>
            <a:endParaRPr lang="zh-CN" altLang="en-US" sz="1350" dirty="0"/>
          </a:p>
        </p:txBody>
      </p:sp>
      <p:cxnSp>
        <p:nvCxnSpPr>
          <p:cNvPr id="146" name="肘形连接符 145"/>
          <p:cNvCxnSpPr/>
          <p:nvPr/>
        </p:nvCxnSpPr>
        <p:spPr>
          <a:xfrm>
            <a:off x="490721" y="2426264"/>
            <a:ext cx="1374292" cy="355257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肘形连接符 147"/>
          <p:cNvCxnSpPr/>
          <p:nvPr/>
        </p:nvCxnSpPr>
        <p:spPr>
          <a:xfrm>
            <a:off x="428937" y="2426264"/>
            <a:ext cx="3631996" cy="667742"/>
          </a:xfrm>
          <a:prstGeom prst="bentConnector3">
            <a:avLst>
              <a:gd name="adj1" fmla="val -782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文本框 148"/>
          <p:cNvSpPr txBox="1"/>
          <p:nvPr/>
        </p:nvSpPr>
        <p:spPr>
          <a:xfrm>
            <a:off x="500465" y="2165741"/>
            <a:ext cx="4924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24V</a:t>
            </a:r>
            <a:endParaRPr lang="zh-CN" altLang="en-US" sz="1350" dirty="0"/>
          </a:p>
        </p:txBody>
      </p:sp>
      <p:sp>
        <p:nvSpPr>
          <p:cNvPr id="150" name="文本框 149"/>
          <p:cNvSpPr txBox="1"/>
          <p:nvPr/>
        </p:nvSpPr>
        <p:spPr>
          <a:xfrm>
            <a:off x="108331" y="2171920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0V</a:t>
            </a:r>
            <a:endParaRPr lang="zh-CN" altLang="en-US" sz="1350" dirty="0"/>
          </a:p>
        </p:txBody>
      </p:sp>
      <p:cxnSp>
        <p:nvCxnSpPr>
          <p:cNvPr id="155" name="直接连接符 154"/>
          <p:cNvCxnSpPr/>
          <p:nvPr/>
        </p:nvCxnSpPr>
        <p:spPr>
          <a:xfrm>
            <a:off x="4054356" y="2510830"/>
            <a:ext cx="0" cy="578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>
            <a:off x="2230647" y="5621378"/>
            <a:ext cx="18159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>
            <a:off x="7150431" y="5446655"/>
            <a:ext cx="12051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itel 69"/>
          <p:cNvSpPr>
            <a:spLocks noGrp="1"/>
          </p:cNvSpPr>
          <p:nvPr>
            <p:ph type="title"/>
          </p:nvPr>
        </p:nvSpPr>
        <p:spPr>
          <a:xfrm>
            <a:off x="-36512" y="145043"/>
            <a:ext cx="8028385" cy="635322"/>
          </a:xfrm>
        </p:spPr>
        <p:txBody>
          <a:bodyPr/>
          <a:lstStyle/>
          <a:p>
            <a:r>
              <a:rPr lang="zh-CN" altLang="en-US" dirty="0" smtClean="0"/>
              <a:t>传感器错配后的测试效果</a:t>
            </a:r>
            <a:r>
              <a:rPr lang="en-US" altLang="zh-CN" dirty="0" smtClean="0"/>
              <a:t>(</a:t>
            </a:r>
            <a:r>
              <a:rPr lang="zh-CN" altLang="en-US" dirty="0" smtClean="0"/>
              <a:t>仅参考，设备选型请选用合适的模块</a:t>
            </a:r>
            <a:r>
              <a:rPr lang="en-US" altLang="zh-CN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42895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D260408-D13A-4B67-B71E-0B80435FC78D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_RESOURCE_PATHS_HASH_2" val="d9fee9de11718536b3c065785a54cca1c97fc"/>
  <p:tag name="ISPRING_RESOURCE_PATHS_HASH_PRESENTER" val="6669defd466eb2c2a8dc72bba7743f903e6928"/>
</p:tagLst>
</file>

<file path=ppt/theme/theme1.xml><?xml version="1.0" encoding="utf-8"?>
<a:theme xmlns:a="http://schemas.openxmlformats.org/drawingml/2006/main" name="Beckhoff_Slide_Master">
  <a:themeElements>
    <a:clrScheme name="Beckhoff_Final_21.11.2013">
      <a:dk1>
        <a:srgbClr val="000000"/>
      </a:dk1>
      <a:lt1>
        <a:sysClr val="window" lastClr="FFFFFF"/>
      </a:lt1>
      <a:dk2>
        <a:srgbClr val="CCD2DA"/>
      </a:dk2>
      <a:lt2>
        <a:srgbClr val="9AA6B6"/>
      </a:lt2>
      <a:accent1>
        <a:srgbClr val="8190A4"/>
      </a:accent1>
      <a:accent2>
        <a:srgbClr val="2D76AD"/>
      </a:accent2>
      <a:accent3>
        <a:srgbClr val="4B5669"/>
      </a:accent3>
      <a:accent4>
        <a:srgbClr val="CCD2DA"/>
      </a:accent4>
      <a:accent5>
        <a:srgbClr val="000000"/>
      </a:accent5>
      <a:accent6>
        <a:srgbClr val="B5D4EC"/>
      </a:accent6>
      <a:hlink>
        <a:srgbClr val="2D76AD"/>
      </a:hlink>
      <a:folHlink>
        <a:srgbClr val="2D76AD"/>
      </a:folHlink>
    </a:clrScheme>
    <a:fontScheme name="Beckhof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noFill/>
        </a:ln>
      </a:spPr>
      <a:bodyPr lIns="234000" rtlCol="0" anchor="ctr"/>
      <a:lstStyle>
        <a:defPPr algn="ctr">
          <a:defRPr sz="2200" dirty="0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FF5B679C-C09E-4B72-B047-57D29EF5176C}" vid="{0F2F19DA-2916-4862-B0C0-A479907387D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e959d5d-a6f0-4a07-803f-3052bcb8b604">Z26TSTHK4H7J-39-2</_dlc_DocId>
    <_dlc_DocIdUrl xmlns="fe959d5d-a6f0-4a07-803f-3052bcb8b604">
      <Url>http://sp.beckhoff.com.cn/dep/marketing/_layouts/15/DocIdRedir.aspx?ID=Z26TSTHK4H7J-39-2</Url>
      <Description>Z26TSTHK4H7J-39-2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06DDB3B13A50154D9AF9F2634226C4B9" ma:contentTypeVersion="0" ma:contentTypeDescription="新建文档。" ma:contentTypeScope="" ma:versionID="a5a6e56e71aeba987ad088017b433167">
  <xsd:schema xmlns:xsd="http://www.w3.org/2001/XMLSchema" xmlns:xs="http://www.w3.org/2001/XMLSchema" xmlns:p="http://schemas.microsoft.com/office/2006/metadata/properties" xmlns:ns2="fe959d5d-a6f0-4a07-803f-3052bcb8b604" targetNamespace="http://schemas.microsoft.com/office/2006/metadata/properties" ma:root="true" ma:fieldsID="18c1c1d8c477712d2dc4bcf3cb4f2ecc" ns2:_="">
    <xsd:import namespace="fe959d5d-a6f0-4a07-803f-3052bcb8b6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59d5d-a6f0-4a07-803f-3052bcb8b6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档 ID 值" ma:description="分配至此项的文档 ID 值。" ma:internalName="_dlc_DocId" ma:readOnly="true">
      <xsd:simpleType>
        <xsd:restriction base="dms:Text"/>
      </xsd:simpleType>
    </xsd:element>
    <xsd:element name="_dlc_DocIdUrl" ma:index="9" nillable="true" ma:displayName="文档 ID" ma:description="此文档的永久链接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CC8A304-F399-45AE-A3A8-C06A0FF6F9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3DF763-8434-4A5F-80FA-B20997A2F957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fe959d5d-a6f0-4a07-803f-3052bcb8b604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A79100-5540-4E60-8D2F-A31EAA70D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959d5d-a6f0-4a07-803f-3052bcb8b6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08632D4-0275-4787-B5D4-050C643E48C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Beckhoff_Slide_Master</Template>
  <TotalTime>2378</TotalTime>
  <Words>368</Words>
  <Application>Microsoft Office PowerPoint</Application>
  <PresentationFormat>全屏显示(4:3)</PresentationFormat>
  <Paragraphs>127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Wingdings</vt:lpstr>
      <vt:lpstr>Beckhoff_Slide_Master</vt:lpstr>
      <vt:lpstr>TwinCAT EL3xxx</vt:lpstr>
      <vt:lpstr>TwinCAT EL3xxx</vt:lpstr>
      <vt:lpstr>TwinCAT EL3xxx</vt:lpstr>
      <vt:lpstr>TwinCAT EL3xxx</vt:lpstr>
      <vt:lpstr>TwinCAT EL3xxx</vt:lpstr>
      <vt:lpstr>TwinCAT EL3xxx</vt:lpstr>
      <vt:lpstr>传感器错配后的测试效果(仅参考，设备选型请选用合适的模块)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Cecilia Cheng 程玲</dc:creator>
  <cp:lastModifiedBy>Zhenyu Shi 史震宇</cp:lastModifiedBy>
  <cp:revision>63</cp:revision>
  <cp:lastPrinted>2014-06-12T15:22:04Z</cp:lastPrinted>
  <dcterms:created xsi:type="dcterms:W3CDTF">2015-06-17T07:10:37Z</dcterms:created>
  <dcterms:modified xsi:type="dcterms:W3CDTF">2020-08-06T02:29:23Z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0x01010006DDB3B13A50154D9AF9F2634226C4B9</vt:lpwstr>
  </property>
  <property fmtid="{D5CDD505-2E9C-101B-9397-08002B2CF9AE}" pid="3" name="_dlc_DocIdItemGuid">
    <vt:lpwstr>e3ab6c06-4b71-4477-84af-29af1b015a5f</vt:lpwstr>
  </property>
</Properties>
</file>